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9"/>
  </p:notesMasterIdLst>
  <p:sldIdLst>
    <p:sldId id="256" r:id="rId2"/>
    <p:sldId id="277" r:id="rId3"/>
    <p:sldId id="275" r:id="rId4"/>
    <p:sldId id="278" r:id="rId5"/>
    <p:sldId id="279" r:id="rId6"/>
    <p:sldId id="280" r:id="rId7"/>
    <p:sldId id="282" r:id="rId8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92B321-055D-4A88-930E-FC02D9D22EE9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nl-BE"/>
        </a:p>
      </dgm:t>
    </dgm:pt>
    <dgm:pt modelId="{B468D5AA-4A2A-40DA-BCC1-826EFC07A308}">
      <dgm:prSet/>
      <dgm:spPr/>
      <dgm:t>
        <a:bodyPr/>
        <a:lstStyle/>
        <a:p>
          <a:r>
            <a:rPr lang="nl-BE" dirty="0"/>
            <a:t>Episcopaals</a:t>
          </a:r>
        </a:p>
      </dgm:t>
    </dgm:pt>
    <dgm:pt modelId="{5DE146F8-706C-4045-B4C6-5A4E7B0D5DBC}" type="parTrans" cxnId="{33980252-38E0-4843-B4BC-0A0BC1BA5D4B}">
      <dgm:prSet/>
      <dgm:spPr/>
      <dgm:t>
        <a:bodyPr/>
        <a:lstStyle/>
        <a:p>
          <a:endParaRPr lang="nl-BE"/>
        </a:p>
      </dgm:t>
    </dgm:pt>
    <dgm:pt modelId="{7DDB99BE-B29B-4534-8438-39DE7881F07E}" type="sibTrans" cxnId="{33980252-38E0-4843-B4BC-0A0BC1BA5D4B}">
      <dgm:prSet/>
      <dgm:spPr/>
      <dgm:t>
        <a:bodyPr/>
        <a:lstStyle/>
        <a:p>
          <a:endParaRPr lang="nl-BE"/>
        </a:p>
      </dgm:t>
    </dgm:pt>
    <dgm:pt modelId="{BADE7755-7BF0-4ADB-B464-703A294E855A}">
      <dgm:prSet/>
      <dgm:spPr>
        <a:solidFill>
          <a:schemeClr val="accent2"/>
        </a:solidFill>
      </dgm:spPr>
      <dgm:t>
        <a:bodyPr/>
        <a:lstStyle/>
        <a:p>
          <a:r>
            <a:rPr lang="nl-BE" dirty="0"/>
            <a:t>Presbyteriaans</a:t>
          </a:r>
        </a:p>
      </dgm:t>
    </dgm:pt>
    <dgm:pt modelId="{5B778B00-37F1-403D-AFC0-8AF02874A8CA}" type="parTrans" cxnId="{A97667BB-8C3B-41A8-90BD-EB1E93DAF3C5}">
      <dgm:prSet/>
      <dgm:spPr/>
      <dgm:t>
        <a:bodyPr/>
        <a:lstStyle/>
        <a:p>
          <a:endParaRPr lang="nl-BE"/>
        </a:p>
      </dgm:t>
    </dgm:pt>
    <dgm:pt modelId="{AA594C5D-F018-4030-9C78-A4FD2B2786BC}" type="sibTrans" cxnId="{A97667BB-8C3B-41A8-90BD-EB1E93DAF3C5}">
      <dgm:prSet/>
      <dgm:spPr/>
      <dgm:t>
        <a:bodyPr/>
        <a:lstStyle/>
        <a:p>
          <a:endParaRPr lang="nl-BE"/>
        </a:p>
      </dgm:t>
    </dgm:pt>
    <dgm:pt modelId="{A6430AEC-D904-4E0B-A24B-386488CEB195}">
      <dgm:prSet/>
      <dgm:spPr/>
      <dgm:t>
        <a:bodyPr/>
        <a:lstStyle/>
        <a:p>
          <a:r>
            <a:rPr lang="nl-BE" dirty="0" err="1"/>
            <a:t>Congregationalistisch</a:t>
          </a:r>
          <a:endParaRPr lang="nl-BE" dirty="0"/>
        </a:p>
      </dgm:t>
    </dgm:pt>
    <dgm:pt modelId="{034743B3-806F-46D7-ABBD-16FFB335ED04}" type="parTrans" cxnId="{0DF30006-00C8-429B-BCD0-D79FB5AE1E8F}">
      <dgm:prSet/>
      <dgm:spPr/>
      <dgm:t>
        <a:bodyPr/>
        <a:lstStyle/>
        <a:p>
          <a:endParaRPr lang="nl-BE"/>
        </a:p>
      </dgm:t>
    </dgm:pt>
    <dgm:pt modelId="{27350927-08E4-45FE-B868-FD483B9EC9A3}" type="sibTrans" cxnId="{0DF30006-00C8-429B-BCD0-D79FB5AE1E8F}">
      <dgm:prSet/>
      <dgm:spPr/>
      <dgm:t>
        <a:bodyPr/>
        <a:lstStyle/>
        <a:p>
          <a:endParaRPr lang="nl-BE"/>
        </a:p>
      </dgm:t>
    </dgm:pt>
    <dgm:pt modelId="{1579E457-77D7-42DA-9D14-4A3275DF29D0}" type="pres">
      <dgm:prSet presAssocID="{5092B321-055D-4A88-930E-FC02D9D22EE9}" presName="linearFlow" presStyleCnt="0">
        <dgm:presLayoutVars>
          <dgm:dir/>
          <dgm:resizeHandles val="exact"/>
        </dgm:presLayoutVars>
      </dgm:prSet>
      <dgm:spPr/>
    </dgm:pt>
    <dgm:pt modelId="{D7B7F6AE-6910-4E0F-8BAA-EBC231A1812C}" type="pres">
      <dgm:prSet presAssocID="{B468D5AA-4A2A-40DA-BCC1-826EFC07A308}" presName="composite" presStyleCnt="0"/>
      <dgm:spPr/>
    </dgm:pt>
    <dgm:pt modelId="{32E1CCD7-207F-4769-AB12-92332BC4E1C7}" type="pres">
      <dgm:prSet presAssocID="{B468D5AA-4A2A-40DA-BCC1-826EFC07A308}" presName="imgShp" presStyleLbl="fgImgPlace1" presStyleIdx="0" presStyleCnt="3"/>
      <dgm:spPr/>
    </dgm:pt>
    <dgm:pt modelId="{7B0418A6-8F2B-4338-9570-48A2725D456B}" type="pres">
      <dgm:prSet presAssocID="{B468D5AA-4A2A-40DA-BCC1-826EFC07A308}" presName="txShp" presStyleLbl="node1" presStyleIdx="0" presStyleCnt="3">
        <dgm:presLayoutVars>
          <dgm:bulletEnabled val="1"/>
        </dgm:presLayoutVars>
      </dgm:prSet>
      <dgm:spPr/>
    </dgm:pt>
    <dgm:pt modelId="{4661155B-C9EF-4927-887F-C80EBA04A0A5}" type="pres">
      <dgm:prSet presAssocID="{7DDB99BE-B29B-4534-8438-39DE7881F07E}" presName="spacing" presStyleCnt="0"/>
      <dgm:spPr/>
    </dgm:pt>
    <dgm:pt modelId="{25740A63-B155-45FD-B0A0-E4E45340731C}" type="pres">
      <dgm:prSet presAssocID="{BADE7755-7BF0-4ADB-B464-703A294E855A}" presName="composite" presStyleCnt="0"/>
      <dgm:spPr/>
    </dgm:pt>
    <dgm:pt modelId="{A381967D-79DD-49A8-B38B-FAC9422FFC3C}" type="pres">
      <dgm:prSet presAssocID="{BADE7755-7BF0-4ADB-B464-703A294E855A}" presName="imgShp" presStyleLbl="fgImgPlace1" presStyleIdx="1" presStyleCnt="3"/>
      <dgm:spPr>
        <a:solidFill>
          <a:schemeClr val="accent2">
            <a:lumMod val="40000"/>
            <a:lumOff val="60000"/>
          </a:schemeClr>
        </a:solidFill>
      </dgm:spPr>
    </dgm:pt>
    <dgm:pt modelId="{59C0007D-7ABB-400D-9BC6-B8740ECD9600}" type="pres">
      <dgm:prSet presAssocID="{BADE7755-7BF0-4ADB-B464-703A294E855A}" presName="txShp" presStyleLbl="node1" presStyleIdx="1" presStyleCnt="3">
        <dgm:presLayoutVars>
          <dgm:bulletEnabled val="1"/>
        </dgm:presLayoutVars>
      </dgm:prSet>
      <dgm:spPr/>
    </dgm:pt>
    <dgm:pt modelId="{0087A496-C77E-4518-A682-3111E8AA2224}" type="pres">
      <dgm:prSet presAssocID="{AA594C5D-F018-4030-9C78-A4FD2B2786BC}" presName="spacing" presStyleCnt="0"/>
      <dgm:spPr/>
    </dgm:pt>
    <dgm:pt modelId="{A67DB435-B818-45E6-864A-23F3F117BF15}" type="pres">
      <dgm:prSet presAssocID="{A6430AEC-D904-4E0B-A24B-386488CEB195}" presName="composite" presStyleCnt="0"/>
      <dgm:spPr/>
    </dgm:pt>
    <dgm:pt modelId="{91F22E14-6C2F-4962-A8DB-1C008DEDA762}" type="pres">
      <dgm:prSet presAssocID="{A6430AEC-D904-4E0B-A24B-386488CEB195}" presName="imgShp" presStyleLbl="fgImgPlace1" presStyleIdx="2" presStyleCnt="3"/>
      <dgm:spPr/>
    </dgm:pt>
    <dgm:pt modelId="{24837731-CA01-4CFC-B2A9-E8301C11C8E2}" type="pres">
      <dgm:prSet presAssocID="{A6430AEC-D904-4E0B-A24B-386488CEB195}" presName="txShp" presStyleLbl="node1" presStyleIdx="2" presStyleCnt="3">
        <dgm:presLayoutVars>
          <dgm:bulletEnabled val="1"/>
        </dgm:presLayoutVars>
      </dgm:prSet>
      <dgm:spPr/>
    </dgm:pt>
  </dgm:ptLst>
  <dgm:cxnLst>
    <dgm:cxn modelId="{0DF30006-00C8-429B-BCD0-D79FB5AE1E8F}" srcId="{5092B321-055D-4A88-930E-FC02D9D22EE9}" destId="{A6430AEC-D904-4E0B-A24B-386488CEB195}" srcOrd="2" destOrd="0" parTransId="{034743B3-806F-46D7-ABBD-16FFB335ED04}" sibTransId="{27350927-08E4-45FE-B868-FD483B9EC9A3}"/>
    <dgm:cxn modelId="{397FE421-9C9E-4DAE-A5C3-5D1578616649}" type="presOf" srcId="{A6430AEC-D904-4E0B-A24B-386488CEB195}" destId="{24837731-CA01-4CFC-B2A9-E8301C11C8E2}" srcOrd="0" destOrd="0" presId="urn:microsoft.com/office/officeart/2005/8/layout/vList3"/>
    <dgm:cxn modelId="{94B3F349-8805-49FE-A534-1161869FE8A8}" type="presOf" srcId="{BADE7755-7BF0-4ADB-B464-703A294E855A}" destId="{59C0007D-7ABB-400D-9BC6-B8740ECD9600}" srcOrd="0" destOrd="0" presId="urn:microsoft.com/office/officeart/2005/8/layout/vList3"/>
    <dgm:cxn modelId="{33980252-38E0-4843-B4BC-0A0BC1BA5D4B}" srcId="{5092B321-055D-4A88-930E-FC02D9D22EE9}" destId="{B468D5AA-4A2A-40DA-BCC1-826EFC07A308}" srcOrd="0" destOrd="0" parTransId="{5DE146F8-706C-4045-B4C6-5A4E7B0D5DBC}" sibTransId="{7DDB99BE-B29B-4534-8438-39DE7881F07E}"/>
    <dgm:cxn modelId="{BEB8F681-DABA-4FE3-AA23-2410737E197B}" type="presOf" srcId="{B468D5AA-4A2A-40DA-BCC1-826EFC07A308}" destId="{7B0418A6-8F2B-4338-9570-48A2725D456B}" srcOrd="0" destOrd="0" presId="urn:microsoft.com/office/officeart/2005/8/layout/vList3"/>
    <dgm:cxn modelId="{A97667BB-8C3B-41A8-90BD-EB1E93DAF3C5}" srcId="{5092B321-055D-4A88-930E-FC02D9D22EE9}" destId="{BADE7755-7BF0-4ADB-B464-703A294E855A}" srcOrd="1" destOrd="0" parTransId="{5B778B00-37F1-403D-AFC0-8AF02874A8CA}" sibTransId="{AA594C5D-F018-4030-9C78-A4FD2B2786BC}"/>
    <dgm:cxn modelId="{2C77B5D7-7E6E-4B7B-BCE2-0E41ABB078EB}" type="presOf" srcId="{5092B321-055D-4A88-930E-FC02D9D22EE9}" destId="{1579E457-77D7-42DA-9D14-4A3275DF29D0}" srcOrd="0" destOrd="0" presId="urn:microsoft.com/office/officeart/2005/8/layout/vList3"/>
    <dgm:cxn modelId="{02E26425-C80F-49C5-901D-55707B5D6A72}" type="presParOf" srcId="{1579E457-77D7-42DA-9D14-4A3275DF29D0}" destId="{D7B7F6AE-6910-4E0F-8BAA-EBC231A1812C}" srcOrd="0" destOrd="0" presId="urn:microsoft.com/office/officeart/2005/8/layout/vList3"/>
    <dgm:cxn modelId="{82DE9C76-ACBA-4CC7-8F7C-CE542B08ABD7}" type="presParOf" srcId="{D7B7F6AE-6910-4E0F-8BAA-EBC231A1812C}" destId="{32E1CCD7-207F-4769-AB12-92332BC4E1C7}" srcOrd="0" destOrd="0" presId="urn:microsoft.com/office/officeart/2005/8/layout/vList3"/>
    <dgm:cxn modelId="{20846A22-820A-40EE-8332-C2A4012F9F99}" type="presParOf" srcId="{D7B7F6AE-6910-4E0F-8BAA-EBC231A1812C}" destId="{7B0418A6-8F2B-4338-9570-48A2725D456B}" srcOrd="1" destOrd="0" presId="urn:microsoft.com/office/officeart/2005/8/layout/vList3"/>
    <dgm:cxn modelId="{26D57728-1BFC-4930-9FBA-1626E0613E68}" type="presParOf" srcId="{1579E457-77D7-42DA-9D14-4A3275DF29D0}" destId="{4661155B-C9EF-4927-887F-C80EBA04A0A5}" srcOrd="1" destOrd="0" presId="urn:microsoft.com/office/officeart/2005/8/layout/vList3"/>
    <dgm:cxn modelId="{55E5C0BC-61E3-4871-8741-2473A3076BB9}" type="presParOf" srcId="{1579E457-77D7-42DA-9D14-4A3275DF29D0}" destId="{25740A63-B155-45FD-B0A0-E4E45340731C}" srcOrd="2" destOrd="0" presId="urn:microsoft.com/office/officeart/2005/8/layout/vList3"/>
    <dgm:cxn modelId="{8E1562C1-4EB5-44E2-B3ED-20229EF83FF3}" type="presParOf" srcId="{25740A63-B155-45FD-B0A0-E4E45340731C}" destId="{A381967D-79DD-49A8-B38B-FAC9422FFC3C}" srcOrd="0" destOrd="0" presId="urn:microsoft.com/office/officeart/2005/8/layout/vList3"/>
    <dgm:cxn modelId="{6A3B115F-8B25-45E5-83D7-5BA839767931}" type="presParOf" srcId="{25740A63-B155-45FD-B0A0-E4E45340731C}" destId="{59C0007D-7ABB-400D-9BC6-B8740ECD9600}" srcOrd="1" destOrd="0" presId="urn:microsoft.com/office/officeart/2005/8/layout/vList3"/>
    <dgm:cxn modelId="{37835465-4208-429B-961F-0078BE7A0EC8}" type="presParOf" srcId="{1579E457-77D7-42DA-9D14-4A3275DF29D0}" destId="{0087A496-C77E-4518-A682-3111E8AA2224}" srcOrd="3" destOrd="0" presId="urn:microsoft.com/office/officeart/2005/8/layout/vList3"/>
    <dgm:cxn modelId="{1B321AE9-F612-4F67-BBBB-9818CBED138A}" type="presParOf" srcId="{1579E457-77D7-42DA-9D14-4A3275DF29D0}" destId="{A67DB435-B818-45E6-864A-23F3F117BF15}" srcOrd="4" destOrd="0" presId="urn:microsoft.com/office/officeart/2005/8/layout/vList3"/>
    <dgm:cxn modelId="{4F7C5BE7-652A-41DF-BCDD-3B61589E99B7}" type="presParOf" srcId="{A67DB435-B818-45E6-864A-23F3F117BF15}" destId="{91F22E14-6C2F-4962-A8DB-1C008DEDA762}" srcOrd="0" destOrd="0" presId="urn:microsoft.com/office/officeart/2005/8/layout/vList3"/>
    <dgm:cxn modelId="{B3B2C290-8C27-4D9E-9B1A-98446EAEF01C}" type="presParOf" srcId="{A67DB435-B818-45E6-864A-23F3F117BF15}" destId="{24837731-CA01-4CFC-B2A9-E8301C11C8E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3346BD-4655-4760-9285-6B1C69FA5F16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</dgm:pt>
    <dgm:pt modelId="{02D31A93-6C31-4482-B237-AF113E439F3B}">
      <dgm:prSet phldrT="[Tekst]"/>
      <dgm:spPr/>
      <dgm:t>
        <a:bodyPr/>
        <a:lstStyle/>
        <a:p>
          <a:r>
            <a:rPr lang="nl-BE"/>
            <a:t>Drie wijdingen (bisschop)</a:t>
          </a:r>
          <a:endParaRPr lang="nl-BE" dirty="0"/>
        </a:p>
      </dgm:t>
    </dgm:pt>
    <dgm:pt modelId="{92CA8B85-C6F2-48E5-A577-9E976351AB01}" type="parTrans" cxnId="{676558FE-8143-4934-B4B4-5327B7CEC09E}">
      <dgm:prSet/>
      <dgm:spPr/>
      <dgm:t>
        <a:bodyPr/>
        <a:lstStyle/>
        <a:p>
          <a:endParaRPr lang="nl-BE"/>
        </a:p>
      </dgm:t>
    </dgm:pt>
    <dgm:pt modelId="{C448300B-727B-4163-949D-96B9BEC819E4}" type="sibTrans" cxnId="{676558FE-8143-4934-B4B4-5327B7CEC09E}">
      <dgm:prSet/>
      <dgm:spPr/>
      <dgm:t>
        <a:bodyPr/>
        <a:lstStyle/>
        <a:p>
          <a:endParaRPr lang="nl-BE"/>
        </a:p>
      </dgm:t>
    </dgm:pt>
    <dgm:pt modelId="{F41BC330-17F7-4AEF-A081-4029E1EEB341}">
      <dgm:prSet/>
      <dgm:spPr/>
      <dgm:t>
        <a:bodyPr/>
        <a:lstStyle/>
        <a:p>
          <a:r>
            <a:rPr lang="nl-BE" dirty="0"/>
            <a:t>Paus (levenslang)</a:t>
          </a:r>
        </a:p>
      </dgm:t>
    </dgm:pt>
    <dgm:pt modelId="{748FB26D-BA47-4B9B-90F2-71A5979A4A28}" type="parTrans" cxnId="{1403000A-36F7-4253-8724-72CEA5B8FA50}">
      <dgm:prSet/>
      <dgm:spPr/>
      <dgm:t>
        <a:bodyPr/>
        <a:lstStyle/>
        <a:p>
          <a:endParaRPr lang="nl-BE"/>
        </a:p>
      </dgm:t>
    </dgm:pt>
    <dgm:pt modelId="{8BB5A445-F316-4E45-8337-54FB3BA81831}" type="sibTrans" cxnId="{1403000A-36F7-4253-8724-72CEA5B8FA50}">
      <dgm:prSet/>
      <dgm:spPr/>
      <dgm:t>
        <a:bodyPr/>
        <a:lstStyle/>
        <a:p>
          <a:endParaRPr lang="nl-BE"/>
        </a:p>
      </dgm:t>
    </dgm:pt>
    <dgm:pt modelId="{FE849D24-7EF5-408A-81B0-E8C5FDFBB9DD}">
      <dgm:prSet/>
      <dgm:spPr/>
      <dgm:t>
        <a:bodyPr/>
        <a:lstStyle/>
        <a:p>
          <a:r>
            <a:rPr lang="nl-BE"/>
            <a:t>Kardinalen (niet altijd bisschop)</a:t>
          </a:r>
        </a:p>
      </dgm:t>
    </dgm:pt>
    <dgm:pt modelId="{3EA76581-837D-4955-809F-857E4CC056BE}" type="parTrans" cxnId="{270879C8-61CE-4F39-AB2A-7F97E7B68A9D}">
      <dgm:prSet/>
      <dgm:spPr/>
      <dgm:t>
        <a:bodyPr/>
        <a:lstStyle/>
        <a:p>
          <a:endParaRPr lang="nl-BE"/>
        </a:p>
      </dgm:t>
    </dgm:pt>
    <dgm:pt modelId="{B0A0E925-453A-4325-BB61-17156671816F}" type="sibTrans" cxnId="{270879C8-61CE-4F39-AB2A-7F97E7B68A9D}">
      <dgm:prSet/>
      <dgm:spPr/>
      <dgm:t>
        <a:bodyPr/>
        <a:lstStyle/>
        <a:p>
          <a:endParaRPr lang="nl-BE"/>
        </a:p>
      </dgm:t>
    </dgm:pt>
    <dgm:pt modelId="{BB339DFB-DE6C-4B20-8F5C-06C608E69A63}">
      <dgm:prSet/>
      <dgm:spPr/>
      <dgm:t>
        <a:bodyPr/>
        <a:lstStyle/>
        <a:p>
          <a:r>
            <a:rPr lang="nl-BE"/>
            <a:t>Patriarch, Metropoliet</a:t>
          </a:r>
        </a:p>
      </dgm:t>
    </dgm:pt>
    <dgm:pt modelId="{5B7BFC83-C693-4948-852F-AF2D3516FE3E}" type="parTrans" cxnId="{EACECDDC-E425-4CE9-9C65-7F1A63808A7C}">
      <dgm:prSet/>
      <dgm:spPr/>
      <dgm:t>
        <a:bodyPr/>
        <a:lstStyle/>
        <a:p>
          <a:endParaRPr lang="nl-BE"/>
        </a:p>
      </dgm:t>
    </dgm:pt>
    <dgm:pt modelId="{B96B201C-6D1E-43BC-B63D-502D107FDBEF}" type="sibTrans" cxnId="{EACECDDC-E425-4CE9-9C65-7F1A63808A7C}">
      <dgm:prSet/>
      <dgm:spPr/>
      <dgm:t>
        <a:bodyPr/>
        <a:lstStyle/>
        <a:p>
          <a:endParaRPr lang="nl-BE"/>
        </a:p>
      </dgm:t>
    </dgm:pt>
    <dgm:pt modelId="{DD35E0B8-1CB3-408C-8A8E-36733278DBF4}">
      <dgm:prSet/>
      <dgm:spPr/>
      <dgm:t>
        <a:bodyPr/>
        <a:lstStyle/>
        <a:p>
          <a:r>
            <a:rPr lang="nl-BE"/>
            <a:t>Aartsbisschop, Bisschop</a:t>
          </a:r>
        </a:p>
      </dgm:t>
    </dgm:pt>
    <dgm:pt modelId="{3A11517C-ED25-490C-BA99-E5DEE94002F9}" type="parTrans" cxnId="{C6A76657-125D-4163-9330-FB19F2E95826}">
      <dgm:prSet/>
      <dgm:spPr/>
      <dgm:t>
        <a:bodyPr/>
        <a:lstStyle/>
        <a:p>
          <a:endParaRPr lang="nl-BE"/>
        </a:p>
      </dgm:t>
    </dgm:pt>
    <dgm:pt modelId="{BF23D820-1935-4B75-AD0E-27EC991A6997}" type="sibTrans" cxnId="{C6A76657-125D-4163-9330-FB19F2E95826}">
      <dgm:prSet/>
      <dgm:spPr/>
      <dgm:t>
        <a:bodyPr/>
        <a:lstStyle/>
        <a:p>
          <a:endParaRPr lang="nl-BE"/>
        </a:p>
      </dgm:t>
    </dgm:pt>
    <dgm:pt modelId="{ECC95F10-FDD5-4986-AB27-97253A6B9531}">
      <dgm:prSet/>
      <dgm:spPr/>
      <dgm:t>
        <a:bodyPr/>
        <a:lstStyle/>
        <a:p>
          <a:r>
            <a:rPr lang="nl-BE"/>
            <a:t>Twee wijdingen (priester)</a:t>
          </a:r>
        </a:p>
      </dgm:t>
    </dgm:pt>
    <dgm:pt modelId="{17AFE4C6-5DBF-432F-8E1F-154727FDE45E}" type="parTrans" cxnId="{02FD2CA2-D3C5-4648-84D0-E33247F3502E}">
      <dgm:prSet/>
      <dgm:spPr/>
      <dgm:t>
        <a:bodyPr/>
        <a:lstStyle/>
        <a:p>
          <a:endParaRPr lang="nl-BE"/>
        </a:p>
      </dgm:t>
    </dgm:pt>
    <dgm:pt modelId="{B639D729-F9C8-4035-B07A-6024E9DD923D}" type="sibTrans" cxnId="{02FD2CA2-D3C5-4648-84D0-E33247F3502E}">
      <dgm:prSet/>
      <dgm:spPr/>
      <dgm:t>
        <a:bodyPr/>
        <a:lstStyle/>
        <a:p>
          <a:endParaRPr lang="nl-BE"/>
        </a:p>
      </dgm:t>
    </dgm:pt>
    <dgm:pt modelId="{B3C412F4-88AD-44A8-B39C-AAA38FF4B90B}">
      <dgm:prSet/>
      <dgm:spPr/>
      <dgm:t>
        <a:bodyPr/>
        <a:lstStyle/>
        <a:p>
          <a:r>
            <a:rPr lang="nl-BE"/>
            <a:t>Deken</a:t>
          </a:r>
        </a:p>
      </dgm:t>
    </dgm:pt>
    <dgm:pt modelId="{5ABE5034-89AE-4870-B005-BAB43ECE7396}" type="parTrans" cxnId="{BE9FEF52-A464-43DB-AE21-17B82F390A99}">
      <dgm:prSet/>
      <dgm:spPr/>
      <dgm:t>
        <a:bodyPr/>
        <a:lstStyle/>
        <a:p>
          <a:endParaRPr lang="nl-BE"/>
        </a:p>
      </dgm:t>
    </dgm:pt>
    <dgm:pt modelId="{7211C8EB-9CB0-4D63-8C0E-864A78B1AB82}" type="sibTrans" cxnId="{BE9FEF52-A464-43DB-AE21-17B82F390A99}">
      <dgm:prSet/>
      <dgm:spPr/>
      <dgm:t>
        <a:bodyPr/>
        <a:lstStyle/>
        <a:p>
          <a:endParaRPr lang="nl-BE"/>
        </a:p>
      </dgm:t>
    </dgm:pt>
    <dgm:pt modelId="{FB05D688-3724-44A4-8124-67E826FFA384}">
      <dgm:prSet/>
      <dgm:spPr/>
      <dgm:t>
        <a:bodyPr/>
        <a:lstStyle/>
        <a:p>
          <a:r>
            <a:rPr lang="nl-BE"/>
            <a:t>Pastoor</a:t>
          </a:r>
        </a:p>
      </dgm:t>
    </dgm:pt>
    <dgm:pt modelId="{6D6D23B5-D548-48EA-AB11-F97D87C24B36}" type="parTrans" cxnId="{D0984EA0-595A-4632-9AB2-823C25B4CFD1}">
      <dgm:prSet/>
      <dgm:spPr/>
      <dgm:t>
        <a:bodyPr/>
        <a:lstStyle/>
        <a:p>
          <a:endParaRPr lang="nl-BE"/>
        </a:p>
      </dgm:t>
    </dgm:pt>
    <dgm:pt modelId="{2A8BFCCB-E8AA-49D7-9424-78CA97F56854}" type="sibTrans" cxnId="{D0984EA0-595A-4632-9AB2-823C25B4CFD1}">
      <dgm:prSet/>
      <dgm:spPr/>
      <dgm:t>
        <a:bodyPr/>
        <a:lstStyle/>
        <a:p>
          <a:endParaRPr lang="nl-BE"/>
        </a:p>
      </dgm:t>
    </dgm:pt>
    <dgm:pt modelId="{119E5287-843D-449E-8C53-2E2A71AC512D}">
      <dgm:prSet/>
      <dgm:spPr/>
      <dgm:t>
        <a:bodyPr/>
        <a:lstStyle/>
        <a:p>
          <a:r>
            <a:rPr lang="nl-BE"/>
            <a:t>Kapelaan</a:t>
          </a:r>
        </a:p>
      </dgm:t>
    </dgm:pt>
    <dgm:pt modelId="{CDA28C5C-1C1A-4183-9C35-24721121B480}" type="parTrans" cxnId="{C4F32685-CF6D-4D9E-B68E-77D170A3FDA6}">
      <dgm:prSet/>
      <dgm:spPr/>
      <dgm:t>
        <a:bodyPr/>
        <a:lstStyle/>
        <a:p>
          <a:endParaRPr lang="nl-BE"/>
        </a:p>
      </dgm:t>
    </dgm:pt>
    <dgm:pt modelId="{4F6D4720-E506-4D94-89F8-F99FDED3CCEA}" type="sibTrans" cxnId="{C4F32685-CF6D-4D9E-B68E-77D170A3FDA6}">
      <dgm:prSet/>
      <dgm:spPr/>
      <dgm:t>
        <a:bodyPr/>
        <a:lstStyle/>
        <a:p>
          <a:endParaRPr lang="nl-BE"/>
        </a:p>
      </dgm:t>
    </dgm:pt>
    <dgm:pt modelId="{458F968B-501C-4306-9859-540CA801D7BB}">
      <dgm:prSet/>
      <dgm:spPr/>
      <dgm:t>
        <a:bodyPr/>
        <a:lstStyle/>
        <a:p>
          <a:r>
            <a:rPr lang="nl-BE"/>
            <a:t>Eén wijding (diaken)</a:t>
          </a:r>
        </a:p>
      </dgm:t>
    </dgm:pt>
    <dgm:pt modelId="{0D2DECEC-A11A-4DEB-812F-6CB91AC1B6B5}" type="parTrans" cxnId="{51BF1C27-F7BE-418D-BC65-3BBEC5E8A815}">
      <dgm:prSet/>
      <dgm:spPr/>
      <dgm:t>
        <a:bodyPr/>
        <a:lstStyle/>
        <a:p>
          <a:endParaRPr lang="nl-BE"/>
        </a:p>
      </dgm:t>
    </dgm:pt>
    <dgm:pt modelId="{F9B43375-EB6E-40A0-9FB0-C1E2B5451C67}" type="sibTrans" cxnId="{51BF1C27-F7BE-418D-BC65-3BBEC5E8A815}">
      <dgm:prSet/>
      <dgm:spPr/>
      <dgm:t>
        <a:bodyPr/>
        <a:lstStyle/>
        <a:p>
          <a:endParaRPr lang="nl-BE"/>
        </a:p>
      </dgm:t>
    </dgm:pt>
    <dgm:pt modelId="{152F4267-1AC5-4F89-9C28-7CE949418CBF}">
      <dgm:prSet/>
      <dgm:spPr/>
      <dgm:t>
        <a:bodyPr/>
        <a:lstStyle/>
        <a:p>
          <a:r>
            <a:rPr lang="nl-BE"/>
            <a:t>Diaken</a:t>
          </a:r>
        </a:p>
      </dgm:t>
    </dgm:pt>
    <dgm:pt modelId="{1427249F-3686-4E69-9742-CFC0788EBF10}" type="parTrans" cxnId="{2DD9B891-D589-4199-A330-61D57BD954A6}">
      <dgm:prSet/>
      <dgm:spPr/>
      <dgm:t>
        <a:bodyPr/>
        <a:lstStyle/>
        <a:p>
          <a:endParaRPr lang="nl-BE"/>
        </a:p>
      </dgm:t>
    </dgm:pt>
    <dgm:pt modelId="{B537A33D-0CA6-4F10-83D1-A608D8EE48B4}" type="sibTrans" cxnId="{2DD9B891-D589-4199-A330-61D57BD954A6}">
      <dgm:prSet/>
      <dgm:spPr/>
      <dgm:t>
        <a:bodyPr/>
        <a:lstStyle/>
        <a:p>
          <a:endParaRPr lang="nl-BE"/>
        </a:p>
      </dgm:t>
    </dgm:pt>
    <dgm:pt modelId="{9873697A-1B3E-4E90-9EA2-8148D9E354D0}" type="pres">
      <dgm:prSet presAssocID="{BB3346BD-4655-4760-9285-6B1C69FA5F16}" presName="compositeShape" presStyleCnt="0">
        <dgm:presLayoutVars>
          <dgm:dir/>
          <dgm:resizeHandles/>
        </dgm:presLayoutVars>
      </dgm:prSet>
      <dgm:spPr/>
    </dgm:pt>
    <dgm:pt modelId="{9AC774EB-C5D4-4774-B7AD-233A54AAE94E}" type="pres">
      <dgm:prSet presAssocID="{BB3346BD-4655-4760-9285-6B1C69FA5F16}" presName="pyramid" presStyleLbl="node1" presStyleIdx="0" presStyleCnt="1"/>
      <dgm:spPr/>
    </dgm:pt>
    <dgm:pt modelId="{D5BCC0BD-2E8B-4F00-9028-677F734B81DF}" type="pres">
      <dgm:prSet presAssocID="{BB3346BD-4655-4760-9285-6B1C69FA5F16}" presName="theList" presStyleCnt="0"/>
      <dgm:spPr/>
    </dgm:pt>
    <dgm:pt modelId="{79628CA6-4850-4D46-BA90-2E8BD6E346A2}" type="pres">
      <dgm:prSet presAssocID="{02D31A93-6C31-4482-B237-AF113E439F3B}" presName="aNode" presStyleLbl="fgAcc1" presStyleIdx="0" presStyleCnt="3">
        <dgm:presLayoutVars>
          <dgm:bulletEnabled val="1"/>
        </dgm:presLayoutVars>
      </dgm:prSet>
      <dgm:spPr/>
    </dgm:pt>
    <dgm:pt modelId="{62CF98B3-22D9-40E5-9A65-A225DCF6C031}" type="pres">
      <dgm:prSet presAssocID="{02D31A93-6C31-4482-B237-AF113E439F3B}" presName="aSpace" presStyleCnt="0"/>
      <dgm:spPr/>
    </dgm:pt>
    <dgm:pt modelId="{5656E643-BB2E-4DC6-97E9-1FBC8F06DB95}" type="pres">
      <dgm:prSet presAssocID="{ECC95F10-FDD5-4986-AB27-97253A6B9531}" presName="aNode" presStyleLbl="fgAcc1" presStyleIdx="1" presStyleCnt="3">
        <dgm:presLayoutVars>
          <dgm:bulletEnabled val="1"/>
        </dgm:presLayoutVars>
      </dgm:prSet>
      <dgm:spPr/>
    </dgm:pt>
    <dgm:pt modelId="{D02D6337-2FB1-4F52-8113-381EBAB60ACF}" type="pres">
      <dgm:prSet presAssocID="{ECC95F10-FDD5-4986-AB27-97253A6B9531}" presName="aSpace" presStyleCnt="0"/>
      <dgm:spPr/>
    </dgm:pt>
    <dgm:pt modelId="{F0DA2B6A-38A0-4A41-8813-E52DB95180A0}" type="pres">
      <dgm:prSet presAssocID="{458F968B-501C-4306-9859-540CA801D7BB}" presName="aNode" presStyleLbl="fgAcc1" presStyleIdx="2" presStyleCnt="3">
        <dgm:presLayoutVars>
          <dgm:bulletEnabled val="1"/>
        </dgm:presLayoutVars>
      </dgm:prSet>
      <dgm:spPr/>
    </dgm:pt>
    <dgm:pt modelId="{936CA4B0-9048-42D2-99D6-B59DC21ABCFD}" type="pres">
      <dgm:prSet presAssocID="{458F968B-501C-4306-9859-540CA801D7BB}" presName="aSpace" presStyleCnt="0"/>
      <dgm:spPr/>
    </dgm:pt>
  </dgm:ptLst>
  <dgm:cxnLst>
    <dgm:cxn modelId="{1403000A-36F7-4253-8724-72CEA5B8FA50}" srcId="{02D31A93-6C31-4482-B237-AF113E439F3B}" destId="{F41BC330-17F7-4AEF-A081-4029E1EEB341}" srcOrd="0" destOrd="0" parTransId="{748FB26D-BA47-4B9B-90F2-71A5979A4A28}" sibTransId="{8BB5A445-F316-4E45-8337-54FB3BA81831}"/>
    <dgm:cxn modelId="{DA626514-3CAE-4435-A560-F7E585D6574E}" type="presOf" srcId="{B3C412F4-88AD-44A8-B39C-AAA38FF4B90B}" destId="{5656E643-BB2E-4DC6-97E9-1FBC8F06DB95}" srcOrd="0" destOrd="1" presId="urn:microsoft.com/office/officeart/2005/8/layout/pyramid2"/>
    <dgm:cxn modelId="{51BF1C27-F7BE-418D-BC65-3BBEC5E8A815}" srcId="{BB3346BD-4655-4760-9285-6B1C69FA5F16}" destId="{458F968B-501C-4306-9859-540CA801D7BB}" srcOrd="2" destOrd="0" parTransId="{0D2DECEC-A11A-4DEB-812F-6CB91AC1B6B5}" sibTransId="{F9B43375-EB6E-40A0-9FB0-C1E2B5451C67}"/>
    <dgm:cxn modelId="{9113BC5E-714B-4D6E-BD6D-51DC86BB2D0D}" type="presOf" srcId="{458F968B-501C-4306-9859-540CA801D7BB}" destId="{F0DA2B6A-38A0-4A41-8813-E52DB95180A0}" srcOrd="0" destOrd="0" presId="urn:microsoft.com/office/officeart/2005/8/layout/pyramid2"/>
    <dgm:cxn modelId="{CC43F842-D444-4324-A100-51DC0306C133}" type="presOf" srcId="{ECC95F10-FDD5-4986-AB27-97253A6B9531}" destId="{5656E643-BB2E-4DC6-97E9-1FBC8F06DB95}" srcOrd="0" destOrd="0" presId="urn:microsoft.com/office/officeart/2005/8/layout/pyramid2"/>
    <dgm:cxn modelId="{27A58D71-611D-4ED2-B74A-1A8503D0FD76}" type="presOf" srcId="{02D31A93-6C31-4482-B237-AF113E439F3B}" destId="{79628CA6-4850-4D46-BA90-2E8BD6E346A2}" srcOrd="0" destOrd="0" presId="urn:microsoft.com/office/officeart/2005/8/layout/pyramid2"/>
    <dgm:cxn modelId="{BE9FEF52-A464-43DB-AE21-17B82F390A99}" srcId="{ECC95F10-FDD5-4986-AB27-97253A6B9531}" destId="{B3C412F4-88AD-44A8-B39C-AAA38FF4B90B}" srcOrd="0" destOrd="0" parTransId="{5ABE5034-89AE-4870-B005-BAB43ECE7396}" sibTransId="{7211C8EB-9CB0-4D63-8C0E-864A78B1AB82}"/>
    <dgm:cxn modelId="{C6A76657-125D-4163-9330-FB19F2E95826}" srcId="{02D31A93-6C31-4482-B237-AF113E439F3B}" destId="{DD35E0B8-1CB3-408C-8A8E-36733278DBF4}" srcOrd="3" destOrd="0" parTransId="{3A11517C-ED25-490C-BA99-E5DEE94002F9}" sibTransId="{BF23D820-1935-4B75-AD0E-27EC991A6997}"/>
    <dgm:cxn modelId="{F69A0184-151F-45CD-9DDE-87C1689A4D39}" type="presOf" srcId="{BB339DFB-DE6C-4B20-8F5C-06C608E69A63}" destId="{79628CA6-4850-4D46-BA90-2E8BD6E346A2}" srcOrd="0" destOrd="3" presId="urn:microsoft.com/office/officeart/2005/8/layout/pyramid2"/>
    <dgm:cxn modelId="{C4F32685-CF6D-4D9E-B68E-77D170A3FDA6}" srcId="{ECC95F10-FDD5-4986-AB27-97253A6B9531}" destId="{119E5287-843D-449E-8C53-2E2A71AC512D}" srcOrd="2" destOrd="0" parTransId="{CDA28C5C-1C1A-4183-9C35-24721121B480}" sibTransId="{4F6D4720-E506-4D94-89F8-F99FDED3CCEA}"/>
    <dgm:cxn modelId="{83BA658F-9DDA-461C-AEBF-BB3A29D02A5A}" type="presOf" srcId="{152F4267-1AC5-4F89-9C28-7CE949418CBF}" destId="{F0DA2B6A-38A0-4A41-8813-E52DB95180A0}" srcOrd="0" destOrd="1" presId="urn:microsoft.com/office/officeart/2005/8/layout/pyramid2"/>
    <dgm:cxn modelId="{2DD9B891-D589-4199-A330-61D57BD954A6}" srcId="{458F968B-501C-4306-9859-540CA801D7BB}" destId="{152F4267-1AC5-4F89-9C28-7CE949418CBF}" srcOrd="0" destOrd="0" parTransId="{1427249F-3686-4E69-9742-CFC0788EBF10}" sibTransId="{B537A33D-0CA6-4F10-83D1-A608D8EE48B4}"/>
    <dgm:cxn modelId="{3AA2EF93-E04F-4897-A06E-E8E4F4282101}" type="presOf" srcId="{FE849D24-7EF5-408A-81B0-E8C5FDFBB9DD}" destId="{79628CA6-4850-4D46-BA90-2E8BD6E346A2}" srcOrd="0" destOrd="2" presId="urn:microsoft.com/office/officeart/2005/8/layout/pyramid2"/>
    <dgm:cxn modelId="{D0984EA0-595A-4632-9AB2-823C25B4CFD1}" srcId="{ECC95F10-FDD5-4986-AB27-97253A6B9531}" destId="{FB05D688-3724-44A4-8124-67E826FFA384}" srcOrd="1" destOrd="0" parTransId="{6D6D23B5-D548-48EA-AB11-F97D87C24B36}" sibTransId="{2A8BFCCB-E8AA-49D7-9424-78CA97F56854}"/>
    <dgm:cxn modelId="{02FD2CA2-D3C5-4648-84D0-E33247F3502E}" srcId="{BB3346BD-4655-4760-9285-6B1C69FA5F16}" destId="{ECC95F10-FDD5-4986-AB27-97253A6B9531}" srcOrd="1" destOrd="0" parTransId="{17AFE4C6-5DBF-432F-8E1F-154727FDE45E}" sibTransId="{B639D729-F9C8-4035-B07A-6024E9DD923D}"/>
    <dgm:cxn modelId="{58C249AC-AF2E-476B-949F-7A1A808BFC6C}" type="presOf" srcId="{BB3346BD-4655-4760-9285-6B1C69FA5F16}" destId="{9873697A-1B3E-4E90-9EA2-8148D9E354D0}" srcOrd="0" destOrd="0" presId="urn:microsoft.com/office/officeart/2005/8/layout/pyramid2"/>
    <dgm:cxn modelId="{270879C8-61CE-4F39-AB2A-7F97E7B68A9D}" srcId="{02D31A93-6C31-4482-B237-AF113E439F3B}" destId="{FE849D24-7EF5-408A-81B0-E8C5FDFBB9DD}" srcOrd="1" destOrd="0" parTransId="{3EA76581-837D-4955-809F-857E4CC056BE}" sibTransId="{B0A0E925-453A-4325-BB61-17156671816F}"/>
    <dgm:cxn modelId="{3C3BD7C8-C51E-4274-ADA4-3B6CDB3B744D}" type="presOf" srcId="{F41BC330-17F7-4AEF-A081-4029E1EEB341}" destId="{79628CA6-4850-4D46-BA90-2E8BD6E346A2}" srcOrd="0" destOrd="1" presId="urn:microsoft.com/office/officeart/2005/8/layout/pyramid2"/>
    <dgm:cxn modelId="{EACECDDC-E425-4CE9-9C65-7F1A63808A7C}" srcId="{02D31A93-6C31-4482-B237-AF113E439F3B}" destId="{BB339DFB-DE6C-4B20-8F5C-06C608E69A63}" srcOrd="2" destOrd="0" parTransId="{5B7BFC83-C693-4948-852F-AF2D3516FE3E}" sibTransId="{B96B201C-6D1E-43BC-B63D-502D107FDBEF}"/>
    <dgm:cxn modelId="{9E0F1EDE-62E1-4612-9898-C929763FA1AE}" type="presOf" srcId="{FB05D688-3724-44A4-8124-67E826FFA384}" destId="{5656E643-BB2E-4DC6-97E9-1FBC8F06DB95}" srcOrd="0" destOrd="2" presId="urn:microsoft.com/office/officeart/2005/8/layout/pyramid2"/>
    <dgm:cxn modelId="{271D04E0-3927-425C-A2BB-522351BA8E18}" type="presOf" srcId="{119E5287-843D-449E-8C53-2E2A71AC512D}" destId="{5656E643-BB2E-4DC6-97E9-1FBC8F06DB95}" srcOrd="0" destOrd="3" presId="urn:microsoft.com/office/officeart/2005/8/layout/pyramid2"/>
    <dgm:cxn modelId="{A93D6EE9-5304-4BC3-87A1-83F051705FE3}" type="presOf" srcId="{DD35E0B8-1CB3-408C-8A8E-36733278DBF4}" destId="{79628CA6-4850-4D46-BA90-2E8BD6E346A2}" srcOrd="0" destOrd="4" presId="urn:microsoft.com/office/officeart/2005/8/layout/pyramid2"/>
    <dgm:cxn modelId="{676558FE-8143-4934-B4B4-5327B7CEC09E}" srcId="{BB3346BD-4655-4760-9285-6B1C69FA5F16}" destId="{02D31A93-6C31-4482-B237-AF113E439F3B}" srcOrd="0" destOrd="0" parTransId="{92CA8B85-C6F2-48E5-A577-9E976351AB01}" sibTransId="{C448300B-727B-4163-949D-96B9BEC819E4}"/>
    <dgm:cxn modelId="{E5B9E704-9499-4C8E-AE96-15B842C71265}" type="presParOf" srcId="{9873697A-1B3E-4E90-9EA2-8148D9E354D0}" destId="{9AC774EB-C5D4-4774-B7AD-233A54AAE94E}" srcOrd="0" destOrd="0" presId="urn:microsoft.com/office/officeart/2005/8/layout/pyramid2"/>
    <dgm:cxn modelId="{8142DD91-AE7C-4509-B88B-8DC6167ED75A}" type="presParOf" srcId="{9873697A-1B3E-4E90-9EA2-8148D9E354D0}" destId="{D5BCC0BD-2E8B-4F00-9028-677F734B81DF}" srcOrd="1" destOrd="0" presId="urn:microsoft.com/office/officeart/2005/8/layout/pyramid2"/>
    <dgm:cxn modelId="{6228DFD2-6EF2-4E34-B0BC-C3DF6750386A}" type="presParOf" srcId="{D5BCC0BD-2E8B-4F00-9028-677F734B81DF}" destId="{79628CA6-4850-4D46-BA90-2E8BD6E346A2}" srcOrd="0" destOrd="0" presId="urn:microsoft.com/office/officeart/2005/8/layout/pyramid2"/>
    <dgm:cxn modelId="{43CF3123-F329-4017-9F2E-2D5CB4D947B8}" type="presParOf" srcId="{D5BCC0BD-2E8B-4F00-9028-677F734B81DF}" destId="{62CF98B3-22D9-40E5-9A65-A225DCF6C031}" srcOrd="1" destOrd="0" presId="urn:microsoft.com/office/officeart/2005/8/layout/pyramid2"/>
    <dgm:cxn modelId="{A2214411-9D9B-43C9-ABD3-4E0B47AE2F85}" type="presParOf" srcId="{D5BCC0BD-2E8B-4F00-9028-677F734B81DF}" destId="{5656E643-BB2E-4DC6-97E9-1FBC8F06DB95}" srcOrd="2" destOrd="0" presId="urn:microsoft.com/office/officeart/2005/8/layout/pyramid2"/>
    <dgm:cxn modelId="{262BC4CE-9083-495B-B4B7-56613936D1E9}" type="presParOf" srcId="{D5BCC0BD-2E8B-4F00-9028-677F734B81DF}" destId="{D02D6337-2FB1-4F52-8113-381EBAB60ACF}" srcOrd="3" destOrd="0" presId="urn:microsoft.com/office/officeart/2005/8/layout/pyramid2"/>
    <dgm:cxn modelId="{6AC0E062-5881-486F-95BD-5AB574FA7804}" type="presParOf" srcId="{D5BCC0BD-2E8B-4F00-9028-677F734B81DF}" destId="{F0DA2B6A-38A0-4A41-8813-E52DB95180A0}" srcOrd="4" destOrd="0" presId="urn:microsoft.com/office/officeart/2005/8/layout/pyramid2"/>
    <dgm:cxn modelId="{181A289C-C19B-46E4-922C-A94B2C95A53E}" type="presParOf" srcId="{D5BCC0BD-2E8B-4F00-9028-677F734B81DF}" destId="{936CA4B0-9048-42D2-99D6-B59DC21ABCF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3346BD-4655-4760-9285-6B1C69FA5F16}" type="doc">
      <dgm:prSet loTypeId="urn:microsoft.com/office/officeart/2005/8/layout/pyramid2" loCatId="pyramid" qsTypeId="urn:microsoft.com/office/officeart/2005/8/quickstyle/simple1" qsCatId="simple" csTypeId="urn:microsoft.com/office/officeart/2005/8/colors/accent2_2" csCatId="accent2" phldr="1"/>
      <dgm:spPr/>
    </dgm:pt>
    <dgm:pt modelId="{12CDEFE6-11A0-4766-B488-28C781F37840}">
      <dgm:prSet/>
      <dgm:spPr/>
      <dgm:t>
        <a:bodyPr/>
        <a:lstStyle/>
        <a:p>
          <a:r>
            <a:rPr lang="nl-BE" dirty="0"/>
            <a:t>Bedienaar</a:t>
          </a:r>
          <a:br>
            <a:rPr lang="nl-BE" dirty="0"/>
          </a:br>
          <a:r>
            <a:rPr lang="nl-BE" dirty="0"/>
            <a:t>Oudsten</a:t>
          </a:r>
        </a:p>
      </dgm:t>
    </dgm:pt>
    <dgm:pt modelId="{C2BC4FD8-2D94-459F-BA04-CDA6C4194C33}" type="parTrans" cxnId="{DDF2CC3C-9BB2-4B9B-92BF-4FF30F7ED771}">
      <dgm:prSet/>
      <dgm:spPr/>
      <dgm:t>
        <a:bodyPr/>
        <a:lstStyle/>
        <a:p>
          <a:endParaRPr lang="nl-BE"/>
        </a:p>
      </dgm:t>
    </dgm:pt>
    <dgm:pt modelId="{AAE2FC80-DEC1-40F3-AEA8-07B394F31DCE}" type="sibTrans" cxnId="{DDF2CC3C-9BB2-4B9B-92BF-4FF30F7ED771}">
      <dgm:prSet/>
      <dgm:spPr/>
      <dgm:t>
        <a:bodyPr/>
        <a:lstStyle/>
        <a:p>
          <a:endParaRPr lang="nl-BE"/>
        </a:p>
      </dgm:t>
    </dgm:pt>
    <dgm:pt modelId="{D0AAB54C-C0D3-41FE-9EDA-3A1D2A957501}">
      <dgm:prSet/>
      <dgm:spPr/>
      <dgm:t>
        <a:bodyPr/>
        <a:lstStyle/>
        <a:p>
          <a:endParaRPr lang="nl-BE" dirty="0"/>
        </a:p>
      </dgm:t>
    </dgm:pt>
    <dgm:pt modelId="{15CBC0AB-E728-490F-9BFD-0AA2207BE3B9}" type="parTrans" cxnId="{DEE3261C-C89D-49B1-813B-9370A67E5A02}">
      <dgm:prSet/>
      <dgm:spPr/>
      <dgm:t>
        <a:bodyPr/>
        <a:lstStyle/>
        <a:p>
          <a:endParaRPr lang="nl-BE"/>
        </a:p>
      </dgm:t>
    </dgm:pt>
    <dgm:pt modelId="{AE28D2FC-B2CE-4E4B-8562-7AA3D1110FE2}" type="sibTrans" cxnId="{DEE3261C-C89D-49B1-813B-9370A67E5A02}">
      <dgm:prSet/>
      <dgm:spPr/>
      <dgm:t>
        <a:bodyPr/>
        <a:lstStyle/>
        <a:p>
          <a:endParaRPr lang="nl-BE"/>
        </a:p>
      </dgm:t>
    </dgm:pt>
    <dgm:pt modelId="{6420D41F-3055-4336-9D9F-AD411C322A86}">
      <dgm:prSet/>
      <dgm:spPr/>
      <dgm:t>
        <a:bodyPr/>
        <a:lstStyle/>
        <a:p>
          <a:endParaRPr lang="nl-BE" dirty="0"/>
        </a:p>
      </dgm:t>
    </dgm:pt>
    <dgm:pt modelId="{C9CCAD38-024A-4E41-9CC1-E4E9F02A6340}" type="parTrans" cxnId="{6454A78C-389C-41F1-AB04-CE9C7D2DDFCA}">
      <dgm:prSet/>
      <dgm:spPr/>
      <dgm:t>
        <a:bodyPr/>
        <a:lstStyle/>
        <a:p>
          <a:endParaRPr lang="nl-BE"/>
        </a:p>
      </dgm:t>
    </dgm:pt>
    <dgm:pt modelId="{9386E1B2-F144-45F2-828C-34C366FDA7EF}" type="sibTrans" cxnId="{6454A78C-389C-41F1-AB04-CE9C7D2DDFCA}">
      <dgm:prSet/>
      <dgm:spPr/>
      <dgm:t>
        <a:bodyPr/>
        <a:lstStyle/>
        <a:p>
          <a:endParaRPr lang="nl-BE"/>
        </a:p>
      </dgm:t>
    </dgm:pt>
    <dgm:pt modelId="{4AEF2A8D-8E44-40CE-9D75-8AD515743F65}">
      <dgm:prSet/>
      <dgm:spPr/>
      <dgm:t>
        <a:bodyPr/>
        <a:lstStyle/>
        <a:p>
          <a:r>
            <a:rPr lang="nl-BE" dirty="0"/>
            <a:t>Synode</a:t>
          </a:r>
        </a:p>
      </dgm:t>
    </dgm:pt>
    <dgm:pt modelId="{C9884BE5-223F-4A70-B0B0-D92EA349ACD4}" type="parTrans" cxnId="{E3DE89AF-E113-4D9F-83F3-8C0CD0AAEF53}">
      <dgm:prSet/>
      <dgm:spPr/>
      <dgm:t>
        <a:bodyPr/>
        <a:lstStyle/>
        <a:p>
          <a:endParaRPr lang="nl-BE"/>
        </a:p>
      </dgm:t>
    </dgm:pt>
    <dgm:pt modelId="{EFD41E14-EF4E-4188-9A22-6CC7FADEE671}" type="sibTrans" cxnId="{E3DE89AF-E113-4D9F-83F3-8C0CD0AAEF53}">
      <dgm:prSet/>
      <dgm:spPr/>
      <dgm:t>
        <a:bodyPr/>
        <a:lstStyle/>
        <a:p>
          <a:endParaRPr lang="nl-BE"/>
        </a:p>
      </dgm:t>
    </dgm:pt>
    <dgm:pt modelId="{9873697A-1B3E-4E90-9EA2-8148D9E354D0}" type="pres">
      <dgm:prSet presAssocID="{BB3346BD-4655-4760-9285-6B1C69FA5F16}" presName="compositeShape" presStyleCnt="0">
        <dgm:presLayoutVars>
          <dgm:dir/>
          <dgm:resizeHandles/>
        </dgm:presLayoutVars>
      </dgm:prSet>
      <dgm:spPr/>
    </dgm:pt>
    <dgm:pt modelId="{9AC774EB-C5D4-4774-B7AD-233A54AAE94E}" type="pres">
      <dgm:prSet presAssocID="{BB3346BD-4655-4760-9285-6B1C69FA5F16}" presName="pyramid" presStyleLbl="node1" presStyleIdx="0" presStyleCnt="1"/>
      <dgm:spPr/>
    </dgm:pt>
    <dgm:pt modelId="{D5BCC0BD-2E8B-4F00-9028-677F734B81DF}" type="pres">
      <dgm:prSet presAssocID="{BB3346BD-4655-4760-9285-6B1C69FA5F16}" presName="theList" presStyleCnt="0"/>
      <dgm:spPr/>
    </dgm:pt>
    <dgm:pt modelId="{45891FB8-9FA7-4D59-A492-65376A6C394F}" type="pres">
      <dgm:prSet presAssocID="{6420D41F-3055-4336-9D9F-AD411C322A86}" presName="aNode" presStyleLbl="fgAcc1" presStyleIdx="0" presStyleCnt="4">
        <dgm:presLayoutVars>
          <dgm:bulletEnabled val="1"/>
        </dgm:presLayoutVars>
      </dgm:prSet>
      <dgm:spPr/>
    </dgm:pt>
    <dgm:pt modelId="{B01C0443-F272-42D2-BEB6-AADD7EE13DCC}" type="pres">
      <dgm:prSet presAssocID="{6420D41F-3055-4336-9D9F-AD411C322A86}" presName="aSpace" presStyleCnt="0"/>
      <dgm:spPr/>
    </dgm:pt>
    <dgm:pt modelId="{9B24B13F-7813-428F-9C69-B7E968AE0325}" type="pres">
      <dgm:prSet presAssocID="{D0AAB54C-C0D3-41FE-9EDA-3A1D2A957501}" presName="aNode" presStyleLbl="fgAcc1" presStyleIdx="1" presStyleCnt="4">
        <dgm:presLayoutVars>
          <dgm:bulletEnabled val="1"/>
        </dgm:presLayoutVars>
      </dgm:prSet>
      <dgm:spPr/>
    </dgm:pt>
    <dgm:pt modelId="{9EE91A83-E4CE-46CC-A606-441ED87A7D06}" type="pres">
      <dgm:prSet presAssocID="{D0AAB54C-C0D3-41FE-9EDA-3A1D2A957501}" presName="aSpace" presStyleCnt="0"/>
      <dgm:spPr/>
    </dgm:pt>
    <dgm:pt modelId="{54CED8D9-CDE0-4F2C-9644-C3EEF3A96032}" type="pres">
      <dgm:prSet presAssocID="{4AEF2A8D-8E44-40CE-9D75-8AD515743F65}" presName="aNode" presStyleLbl="fgAcc1" presStyleIdx="2" presStyleCnt="4">
        <dgm:presLayoutVars>
          <dgm:bulletEnabled val="1"/>
        </dgm:presLayoutVars>
      </dgm:prSet>
      <dgm:spPr/>
    </dgm:pt>
    <dgm:pt modelId="{01DA82FE-2694-491A-9A32-420DBD1EECD1}" type="pres">
      <dgm:prSet presAssocID="{4AEF2A8D-8E44-40CE-9D75-8AD515743F65}" presName="aSpace" presStyleCnt="0"/>
      <dgm:spPr/>
    </dgm:pt>
    <dgm:pt modelId="{61C3BF54-6BA0-498D-855A-75511B14DE4A}" type="pres">
      <dgm:prSet presAssocID="{12CDEFE6-11A0-4766-B488-28C781F37840}" presName="aNode" presStyleLbl="fgAcc1" presStyleIdx="3" presStyleCnt="4">
        <dgm:presLayoutVars>
          <dgm:bulletEnabled val="1"/>
        </dgm:presLayoutVars>
      </dgm:prSet>
      <dgm:spPr/>
    </dgm:pt>
    <dgm:pt modelId="{61DB947D-A88C-435B-999B-620B61EE0EF3}" type="pres">
      <dgm:prSet presAssocID="{12CDEFE6-11A0-4766-B488-28C781F37840}" presName="aSpace" presStyleCnt="0"/>
      <dgm:spPr/>
    </dgm:pt>
  </dgm:ptLst>
  <dgm:cxnLst>
    <dgm:cxn modelId="{DEE3261C-C89D-49B1-813B-9370A67E5A02}" srcId="{BB3346BD-4655-4760-9285-6B1C69FA5F16}" destId="{D0AAB54C-C0D3-41FE-9EDA-3A1D2A957501}" srcOrd="1" destOrd="0" parTransId="{15CBC0AB-E728-490F-9BFD-0AA2207BE3B9}" sibTransId="{AE28D2FC-B2CE-4E4B-8562-7AA3D1110FE2}"/>
    <dgm:cxn modelId="{DDF2CC3C-9BB2-4B9B-92BF-4FF30F7ED771}" srcId="{BB3346BD-4655-4760-9285-6B1C69FA5F16}" destId="{12CDEFE6-11A0-4766-B488-28C781F37840}" srcOrd="3" destOrd="0" parTransId="{C2BC4FD8-2D94-459F-BA04-CDA6C4194C33}" sibTransId="{AAE2FC80-DEC1-40F3-AEA8-07B394F31DCE}"/>
    <dgm:cxn modelId="{864BBA7D-16B9-497B-A348-A54DDC7D454C}" type="presOf" srcId="{12CDEFE6-11A0-4766-B488-28C781F37840}" destId="{61C3BF54-6BA0-498D-855A-75511B14DE4A}" srcOrd="0" destOrd="0" presId="urn:microsoft.com/office/officeart/2005/8/layout/pyramid2"/>
    <dgm:cxn modelId="{D78DC37D-ED63-46B3-ABC3-9FF0FEC357BE}" type="presOf" srcId="{BB3346BD-4655-4760-9285-6B1C69FA5F16}" destId="{9873697A-1B3E-4E90-9EA2-8148D9E354D0}" srcOrd="0" destOrd="0" presId="urn:microsoft.com/office/officeart/2005/8/layout/pyramid2"/>
    <dgm:cxn modelId="{6454A78C-389C-41F1-AB04-CE9C7D2DDFCA}" srcId="{BB3346BD-4655-4760-9285-6B1C69FA5F16}" destId="{6420D41F-3055-4336-9D9F-AD411C322A86}" srcOrd="0" destOrd="0" parTransId="{C9CCAD38-024A-4E41-9CC1-E4E9F02A6340}" sibTransId="{9386E1B2-F144-45F2-828C-34C366FDA7EF}"/>
    <dgm:cxn modelId="{E3DE89AF-E113-4D9F-83F3-8C0CD0AAEF53}" srcId="{BB3346BD-4655-4760-9285-6B1C69FA5F16}" destId="{4AEF2A8D-8E44-40CE-9D75-8AD515743F65}" srcOrd="2" destOrd="0" parTransId="{C9884BE5-223F-4A70-B0B0-D92EA349ACD4}" sibTransId="{EFD41E14-EF4E-4188-9A22-6CC7FADEE671}"/>
    <dgm:cxn modelId="{849E93D6-0079-43E3-8183-F71170B2525A}" type="presOf" srcId="{D0AAB54C-C0D3-41FE-9EDA-3A1D2A957501}" destId="{9B24B13F-7813-428F-9C69-B7E968AE0325}" srcOrd="0" destOrd="0" presId="urn:microsoft.com/office/officeart/2005/8/layout/pyramid2"/>
    <dgm:cxn modelId="{F53886F4-3E28-4BE2-9BF7-E944A031A2A5}" type="presOf" srcId="{4AEF2A8D-8E44-40CE-9D75-8AD515743F65}" destId="{54CED8D9-CDE0-4F2C-9644-C3EEF3A96032}" srcOrd="0" destOrd="0" presId="urn:microsoft.com/office/officeart/2005/8/layout/pyramid2"/>
    <dgm:cxn modelId="{CB28C3F9-3ABC-41F4-AEDE-D6AB460E27CE}" type="presOf" srcId="{6420D41F-3055-4336-9D9F-AD411C322A86}" destId="{45891FB8-9FA7-4D59-A492-65376A6C394F}" srcOrd="0" destOrd="0" presId="urn:microsoft.com/office/officeart/2005/8/layout/pyramid2"/>
    <dgm:cxn modelId="{82047006-50BE-450E-85E1-0D596CF1E9BB}" type="presParOf" srcId="{9873697A-1B3E-4E90-9EA2-8148D9E354D0}" destId="{9AC774EB-C5D4-4774-B7AD-233A54AAE94E}" srcOrd="0" destOrd="0" presId="urn:microsoft.com/office/officeart/2005/8/layout/pyramid2"/>
    <dgm:cxn modelId="{E9330C9E-04A8-4E0C-885A-A0C0933533B8}" type="presParOf" srcId="{9873697A-1B3E-4E90-9EA2-8148D9E354D0}" destId="{D5BCC0BD-2E8B-4F00-9028-677F734B81DF}" srcOrd="1" destOrd="0" presId="urn:microsoft.com/office/officeart/2005/8/layout/pyramid2"/>
    <dgm:cxn modelId="{0DDF069B-44AC-444E-879D-2EC53516B533}" type="presParOf" srcId="{D5BCC0BD-2E8B-4F00-9028-677F734B81DF}" destId="{45891FB8-9FA7-4D59-A492-65376A6C394F}" srcOrd="0" destOrd="0" presId="urn:microsoft.com/office/officeart/2005/8/layout/pyramid2"/>
    <dgm:cxn modelId="{B751344A-3740-4BDD-86C5-B887DDD47D3E}" type="presParOf" srcId="{D5BCC0BD-2E8B-4F00-9028-677F734B81DF}" destId="{B01C0443-F272-42D2-BEB6-AADD7EE13DCC}" srcOrd="1" destOrd="0" presId="urn:microsoft.com/office/officeart/2005/8/layout/pyramid2"/>
    <dgm:cxn modelId="{E5B87325-D43A-4BA6-B9AA-CBE836CA0AE3}" type="presParOf" srcId="{D5BCC0BD-2E8B-4F00-9028-677F734B81DF}" destId="{9B24B13F-7813-428F-9C69-B7E968AE0325}" srcOrd="2" destOrd="0" presId="urn:microsoft.com/office/officeart/2005/8/layout/pyramid2"/>
    <dgm:cxn modelId="{1B1EE980-DACB-419F-B31B-4B5DA7A8B57D}" type="presParOf" srcId="{D5BCC0BD-2E8B-4F00-9028-677F734B81DF}" destId="{9EE91A83-E4CE-46CC-A606-441ED87A7D06}" srcOrd="3" destOrd="0" presId="urn:microsoft.com/office/officeart/2005/8/layout/pyramid2"/>
    <dgm:cxn modelId="{C6BFB73B-5BFD-4BEC-ACB8-26AA5D0C9219}" type="presParOf" srcId="{D5BCC0BD-2E8B-4F00-9028-677F734B81DF}" destId="{54CED8D9-CDE0-4F2C-9644-C3EEF3A96032}" srcOrd="4" destOrd="0" presId="urn:microsoft.com/office/officeart/2005/8/layout/pyramid2"/>
    <dgm:cxn modelId="{CF42E8E2-B8ED-45BE-A574-13EACFE64338}" type="presParOf" srcId="{D5BCC0BD-2E8B-4F00-9028-677F734B81DF}" destId="{01DA82FE-2694-491A-9A32-420DBD1EECD1}" srcOrd="5" destOrd="0" presId="urn:microsoft.com/office/officeart/2005/8/layout/pyramid2"/>
    <dgm:cxn modelId="{135B3223-98E4-448F-970A-B838D447D7CE}" type="presParOf" srcId="{D5BCC0BD-2E8B-4F00-9028-677F734B81DF}" destId="{61C3BF54-6BA0-498D-855A-75511B14DE4A}" srcOrd="6" destOrd="0" presId="urn:microsoft.com/office/officeart/2005/8/layout/pyramid2"/>
    <dgm:cxn modelId="{00FC4D15-35FD-4292-8F10-D189CBECBA8B}" type="presParOf" srcId="{D5BCC0BD-2E8B-4F00-9028-677F734B81DF}" destId="{61DB947D-A88C-435B-999B-620B61EE0EF3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3346BD-4655-4760-9285-6B1C69FA5F16}" type="doc">
      <dgm:prSet loTypeId="urn:microsoft.com/office/officeart/2005/8/layout/pyramid2" loCatId="pyramid" qsTypeId="urn:microsoft.com/office/officeart/2005/8/quickstyle/simple1" qsCatId="simple" csTypeId="urn:microsoft.com/office/officeart/2005/8/colors/accent6_2" csCatId="accent6" phldr="1"/>
      <dgm:spPr/>
    </dgm:pt>
    <dgm:pt modelId="{D0AAB54C-C0D3-41FE-9EDA-3A1D2A957501}">
      <dgm:prSet/>
      <dgm:spPr/>
      <dgm:t>
        <a:bodyPr/>
        <a:lstStyle/>
        <a:p>
          <a:endParaRPr lang="nl-BE" dirty="0"/>
        </a:p>
      </dgm:t>
    </dgm:pt>
    <dgm:pt modelId="{15CBC0AB-E728-490F-9BFD-0AA2207BE3B9}" type="parTrans" cxnId="{DEE3261C-C89D-49B1-813B-9370A67E5A02}">
      <dgm:prSet/>
      <dgm:spPr/>
      <dgm:t>
        <a:bodyPr/>
        <a:lstStyle/>
        <a:p>
          <a:endParaRPr lang="nl-BE"/>
        </a:p>
      </dgm:t>
    </dgm:pt>
    <dgm:pt modelId="{AE28D2FC-B2CE-4E4B-8562-7AA3D1110FE2}" type="sibTrans" cxnId="{DEE3261C-C89D-49B1-813B-9370A67E5A02}">
      <dgm:prSet/>
      <dgm:spPr/>
      <dgm:t>
        <a:bodyPr/>
        <a:lstStyle/>
        <a:p>
          <a:endParaRPr lang="nl-BE"/>
        </a:p>
      </dgm:t>
    </dgm:pt>
    <dgm:pt modelId="{6420D41F-3055-4336-9D9F-AD411C322A86}">
      <dgm:prSet/>
      <dgm:spPr/>
      <dgm:t>
        <a:bodyPr/>
        <a:lstStyle/>
        <a:p>
          <a:endParaRPr lang="nl-BE" dirty="0"/>
        </a:p>
      </dgm:t>
    </dgm:pt>
    <dgm:pt modelId="{C9CCAD38-024A-4E41-9CC1-E4E9F02A6340}" type="parTrans" cxnId="{6454A78C-389C-41F1-AB04-CE9C7D2DDFCA}">
      <dgm:prSet/>
      <dgm:spPr/>
      <dgm:t>
        <a:bodyPr/>
        <a:lstStyle/>
        <a:p>
          <a:endParaRPr lang="nl-BE"/>
        </a:p>
      </dgm:t>
    </dgm:pt>
    <dgm:pt modelId="{9386E1B2-F144-45F2-828C-34C366FDA7EF}" type="sibTrans" cxnId="{6454A78C-389C-41F1-AB04-CE9C7D2DDFCA}">
      <dgm:prSet/>
      <dgm:spPr/>
      <dgm:t>
        <a:bodyPr/>
        <a:lstStyle/>
        <a:p>
          <a:endParaRPr lang="nl-BE"/>
        </a:p>
      </dgm:t>
    </dgm:pt>
    <dgm:pt modelId="{A556B20B-36DB-487C-BC70-131D1475F57C}">
      <dgm:prSet/>
      <dgm:spPr/>
      <dgm:t>
        <a:bodyPr/>
        <a:lstStyle/>
        <a:p>
          <a:endParaRPr lang="nl-BE" dirty="0"/>
        </a:p>
      </dgm:t>
    </dgm:pt>
    <dgm:pt modelId="{53F52E89-9062-40D0-A2DA-3D5ACAD47660}" type="parTrans" cxnId="{AFDD01A7-6F7F-4172-8597-4FE43471BF87}">
      <dgm:prSet/>
      <dgm:spPr/>
      <dgm:t>
        <a:bodyPr/>
        <a:lstStyle/>
        <a:p>
          <a:endParaRPr lang="nl-BE"/>
        </a:p>
      </dgm:t>
    </dgm:pt>
    <dgm:pt modelId="{85DFC264-B5B2-48F1-BD6A-5D35060D11A6}" type="sibTrans" cxnId="{AFDD01A7-6F7F-4172-8597-4FE43471BF87}">
      <dgm:prSet/>
      <dgm:spPr/>
      <dgm:t>
        <a:bodyPr/>
        <a:lstStyle/>
        <a:p>
          <a:endParaRPr lang="nl-BE"/>
        </a:p>
      </dgm:t>
    </dgm:pt>
    <dgm:pt modelId="{08473ABB-7C55-49F2-8A48-94E3F36EFF53}">
      <dgm:prSet/>
      <dgm:spPr/>
      <dgm:t>
        <a:bodyPr/>
        <a:lstStyle/>
        <a:p>
          <a:r>
            <a:rPr lang="nl-BE" dirty="0"/>
            <a:t>Gemeente+</a:t>
          </a:r>
          <a:br>
            <a:rPr lang="nl-BE" dirty="0"/>
          </a:br>
          <a:r>
            <a:rPr lang="nl-BE" dirty="0"/>
            <a:t>Oudsten</a:t>
          </a:r>
        </a:p>
      </dgm:t>
    </dgm:pt>
    <dgm:pt modelId="{6E784492-1647-43E6-8DB9-9AB8CF5E24CD}" type="parTrans" cxnId="{A8D8F38E-0201-4997-8E77-B6D3428C9DC0}">
      <dgm:prSet/>
      <dgm:spPr/>
      <dgm:t>
        <a:bodyPr/>
        <a:lstStyle/>
        <a:p>
          <a:endParaRPr lang="nl-BE"/>
        </a:p>
      </dgm:t>
    </dgm:pt>
    <dgm:pt modelId="{F4128DEA-E160-4DD5-9EA1-CAE351D7EEDA}" type="sibTrans" cxnId="{A8D8F38E-0201-4997-8E77-B6D3428C9DC0}">
      <dgm:prSet/>
      <dgm:spPr/>
      <dgm:t>
        <a:bodyPr/>
        <a:lstStyle/>
        <a:p>
          <a:endParaRPr lang="nl-BE"/>
        </a:p>
      </dgm:t>
    </dgm:pt>
    <dgm:pt modelId="{9873697A-1B3E-4E90-9EA2-8148D9E354D0}" type="pres">
      <dgm:prSet presAssocID="{BB3346BD-4655-4760-9285-6B1C69FA5F16}" presName="compositeShape" presStyleCnt="0">
        <dgm:presLayoutVars>
          <dgm:dir/>
          <dgm:resizeHandles/>
        </dgm:presLayoutVars>
      </dgm:prSet>
      <dgm:spPr/>
    </dgm:pt>
    <dgm:pt modelId="{9AC774EB-C5D4-4774-B7AD-233A54AAE94E}" type="pres">
      <dgm:prSet presAssocID="{BB3346BD-4655-4760-9285-6B1C69FA5F16}" presName="pyramid" presStyleLbl="node1" presStyleIdx="0" presStyleCnt="1"/>
      <dgm:spPr/>
    </dgm:pt>
    <dgm:pt modelId="{D5BCC0BD-2E8B-4F00-9028-677F734B81DF}" type="pres">
      <dgm:prSet presAssocID="{BB3346BD-4655-4760-9285-6B1C69FA5F16}" presName="theList" presStyleCnt="0"/>
      <dgm:spPr/>
    </dgm:pt>
    <dgm:pt modelId="{45891FB8-9FA7-4D59-A492-65376A6C394F}" type="pres">
      <dgm:prSet presAssocID="{6420D41F-3055-4336-9D9F-AD411C322A86}" presName="aNode" presStyleLbl="fgAcc1" presStyleIdx="0" presStyleCnt="4">
        <dgm:presLayoutVars>
          <dgm:bulletEnabled val="1"/>
        </dgm:presLayoutVars>
      </dgm:prSet>
      <dgm:spPr/>
    </dgm:pt>
    <dgm:pt modelId="{B01C0443-F272-42D2-BEB6-AADD7EE13DCC}" type="pres">
      <dgm:prSet presAssocID="{6420D41F-3055-4336-9D9F-AD411C322A86}" presName="aSpace" presStyleCnt="0"/>
      <dgm:spPr/>
    </dgm:pt>
    <dgm:pt modelId="{9B24B13F-7813-428F-9C69-B7E968AE0325}" type="pres">
      <dgm:prSet presAssocID="{D0AAB54C-C0D3-41FE-9EDA-3A1D2A957501}" presName="aNode" presStyleLbl="fgAcc1" presStyleIdx="1" presStyleCnt="4">
        <dgm:presLayoutVars>
          <dgm:bulletEnabled val="1"/>
        </dgm:presLayoutVars>
      </dgm:prSet>
      <dgm:spPr/>
    </dgm:pt>
    <dgm:pt modelId="{9EE91A83-E4CE-46CC-A606-441ED87A7D06}" type="pres">
      <dgm:prSet presAssocID="{D0AAB54C-C0D3-41FE-9EDA-3A1D2A957501}" presName="aSpace" presStyleCnt="0"/>
      <dgm:spPr/>
    </dgm:pt>
    <dgm:pt modelId="{A078316A-E5C1-4345-8A37-EAAC0C9B6118}" type="pres">
      <dgm:prSet presAssocID="{A556B20B-36DB-487C-BC70-131D1475F57C}" presName="aNode" presStyleLbl="fgAcc1" presStyleIdx="2" presStyleCnt="4">
        <dgm:presLayoutVars>
          <dgm:bulletEnabled val="1"/>
        </dgm:presLayoutVars>
      </dgm:prSet>
      <dgm:spPr/>
    </dgm:pt>
    <dgm:pt modelId="{EFCAA1DF-40FD-458F-9D92-B28A40E6E32E}" type="pres">
      <dgm:prSet presAssocID="{A556B20B-36DB-487C-BC70-131D1475F57C}" presName="aSpace" presStyleCnt="0"/>
      <dgm:spPr/>
    </dgm:pt>
    <dgm:pt modelId="{3C5F98BD-8D91-4331-8F70-827434520082}" type="pres">
      <dgm:prSet presAssocID="{08473ABB-7C55-49F2-8A48-94E3F36EFF53}" presName="aNode" presStyleLbl="fgAcc1" presStyleIdx="3" presStyleCnt="4">
        <dgm:presLayoutVars>
          <dgm:bulletEnabled val="1"/>
        </dgm:presLayoutVars>
      </dgm:prSet>
      <dgm:spPr/>
    </dgm:pt>
    <dgm:pt modelId="{E402678A-D4A8-4394-829D-7B79AD7B0A8A}" type="pres">
      <dgm:prSet presAssocID="{08473ABB-7C55-49F2-8A48-94E3F36EFF53}" presName="aSpace" presStyleCnt="0"/>
      <dgm:spPr/>
    </dgm:pt>
  </dgm:ptLst>
  <dgm:cxnLst>
    <dgm:cxn modelId="{C3EBC312-BEC3-4B80-95BC-DA518AA759AF}" type="presOf" srcId="{D0AAB54C-C0D3-41FE-9EDA-3A1D2A957501}" destId="{9B24B13F-7813-428F-9C69-B7E968AE0325}" srcOrd="0" destOrd="0" presId="urn:microsoft.com/office/officeart/2005/8/layout/pyramid2"/>
    <dgm:cxn modelId="{74457D17-86DA-429E-8594-2A5628187433}" type="presOf" srcId="{08473ABB-7C55-49F2-8A48-94E3F36EFF53}" destId="{3C5F98BD-8D91-4331-8F70-827434520082}" srcOrd="0" destOrd="0" presId="urn:microsoft.com/office/officeart/2005/8/layout/pyramid2"/>
    <dgm:cxn modelId="{DEE3261C-C89D-49B1-813B-9370A67E5A02}" srcId="{BB3346BD-4655-4760-9285-6B1C69FA5F16}" destId="{D0AAB54C-C0D3-41FE-9EDA-3A1D2A957501}" srcOrd="1" destOrd="0" parTransId="{15CBC0AB-E728-490F-9BFD-0AA2207BE3B9}" sibTransId="{AE28D2FC-B2CE-4E4B-8562-7AA3D1110FE2}"/>
    <dgm:cxn modelId="{6454A78C-389C-41F1-AB04-CE9C7D2DDFCA}" srcId="{BB3346BD-4655-4760-9285-6B1C69FA5F16}" destId="{6420D41F-3055-4336-9D9F-AD411C322A86}" srcOrd="0" destOrd="0" parTransId="{C9CCAD38-024A-4E41-9CC1-E4E9F02A6340}" sibTransId="{9386E1B2-F144-45F2-828C-34C366FDA7EF}"/>
    <dgm:cxn modelId="{A8D8F38E-0201-4997-8E77-B6D3428C9DC0}" srcId="{BB3346BD-4655-4760-9285-6B1C69FA5F16}" destId="{08473ABB-7C55-49F2-8A48-94E3F36EFF53}" srcOrd="3" destOrd="0" parTransId="{6E784492-1647-43E6-8DB9-9AB8CF5E24CD}" sibTransId="{F4128DEA-E160-4DD5-9EA1-CAE351D7EEDA}"/>
    <dgm:cxn modelId="{AB4CDDA4-2FDE-458E-BB1A-0FA841CBF860}" type="presOf" srcId="{6420D41F-3055-4336-9D9F-AD411C322A86}" destId="{45891FB8-9FA7-4D59-A492-65376A6C394F}" srcOrd="0" destOrd="0" presId="urn:microsoft.com/office/officeart/2005/8/layout/pyramid2"/>
    <dgm:cxn modelId="{AFDD01A7-6F7F-4172-8597-4FE43471BF87}" srcId="{BB3346BD-4655-4760-9285-6B1C69FA5F16}" destId="{A556B20B-36DB-487C-BC70-131D1475F57C}" srcOrd="2" destOrd="0" parTransId="{53F52E89-9062-40D0-A2DA-3D5ACAD47660}" sibTransId="{85DFC264-B5B2-48F1-BD6A-5D35060D11A6}"/>
    <dgm:cxn modelId="{BA5646AE-FECC-4A0E-907F-82378978F1F5}" type="presOf" srcId="{BB3346BD-4655-4760-9285-6B1C69FA5F16}" destId="{9873697A-1B3E-4E90-9EA2-8148D9E354D0}" srcOrd="0" destOrd="0" presId="urn:microsoft.com/office/officeart/2005/8/layout/pyramid2"/>
    <dgm:cxn modelId="{D1F375E3-020B-481B-89DA-35BB71846320}" type="presOf" srcId="{A556B20B-36DB-487C-BC70-131D1475F57C}" destId="{A078316A-E5C1-4345-8A37-EAAC0C9B6118}" srcOrd="0" destOrd="0" presId="urn:microsoft.com/office/officeart/2005/8/layout/pyramid2"/>
    <dgm:cxn modelId="{97A26E2B-B2E7-4AC0-B349-958FC2417FD6}" type="presParOf" srcId="{9873697A-1B3E-4E90-9EA2-8148D9E354D0}" destId="{9AC774EB-C5D4-4774-B7AD-233A54AAE94E}" srcOrd="0" destOrd="0" presId="urn:microsoft.com/office/officeart/2005/8/layout/pyramid2"/>
    <dgm:cxn modelId="{AF51C35E-88F5-428C-AAAF-6CE602A1E529}" type="presParOf" srcId="{9873697A-1B3E-4E90-9EA2-8148D9E354D0}" destId="{D5BCC0BD-2E8B-4F00-9028-677F734B81DF}" srcOrd="1" destOrd="0" presId="urn:microsoft.com/office/officeart/2005/8/layout/pyramid2"/>
    <dgm:cxn modelId="{A52767D4-6E6A-43E7-935B-87079C94C0E3}" type="presParOf" srcId="{D5BCC0BD-2E8B-4F00-9028-677F734B81DF}" destId="{45891FB8-9FA7-4D59-A492-65376A6C394F}" srcOrd="0" destOrd="0" presId="urn:microsoft.com/office/officeart/2005/8/layout/pyramid2"/>
    <dgm:cxn modelId="{AD4688EB-F397-4622-81B0-1A9C23F862E9}" type="presParOf" srcId="{D5BCC0BD-2E8B-4F00-9028-677F734B81DF}" destId="{B01C0443-F272-42D2-BEB6-AADD7EE13DCC}" srcOrd="1" destOrd="0" presId="urn:microsoft.com/office/officeart/2005/8/layout/pyramid2"/>
    <dgm:cxn modelId="{7DD0BD8D-11EE-46DB-9BEB-086446386DFC}" type="presParOf" srcId="{D5BCC0BD-2E8B-4F00-9028-677F734B81DF}" destId="{9B24B13F-7813-428F-9C69-B7E968AE0325}" srcOrd="2" destOrd="0" presId="urn:microsoft.com/office/officeart/2005/8/layout/pyramid2"/>
    <dgm:cxn modelId="{6E7F427A-50C3-4FDD-886D-62719AF446CD}" type="presParOf" srcId="{D5BCC0BD-2E8B-4F00-9028-677F734B81DF}" destId="{9EE91A83-E4CE-46CC-A606-441ED87A7D06}" srcOrd="3" destOrd="0" presId="urn:microsoft.com/office/officeart/2005/8/layout/pyramid2"/>
    <dgm:cxn modelId="{467073AA-0233-4435-A124-C6AA10D6B48B}" type="presParOf" srcId="{D5BCC0BD-2E8B-4F00-9028-677F734B81DF}" destId="{A078316A-E5C1-4345-8A37-EAAC0C9B6118}" srcOrd="4" destOrd="0" presId="urn:microsoft.com/office/officeart/2005/8/layout/pyramid2"/>
    <dgm:cxn modelId="{C70E98E0-C9D5-4A93-8CD0-7C571A98A84C}" type="presParOf" srcId="{D5BCC0BD-2E8B-4F00-9028-677F734B81DF}" destId="{EFCAA1DF-40FD-458F-9D92-B28A40E6E32E}" srcOrd="5" destOrd="0" presId="urn:microsoft.com/office/officeart/2005/8/layout/pyramid2"/>
    <dgm:cxn modelId="{470EE01A-19C1-4BE8-BB4C-9FF8EB43E4A8}" type="presParOf" srcId="{D5BCC0BD-2E8B-4F00-9028-677F734B81DF}" destId="{3C5F98BD-8D91-4331-8F70-827434520082}" srcOrd="6" destOrd="0" presId="urn:microsoft.com/office/officeart/2005/8/layout/pyramid2"/>
    <dgm:cxn modelId="{0B153140-A564-4ABB-BB9D-64FD6C2BF8A2}" type="presParOf" srcId="{D5BCC0BD-2E8B-4F00-9028-677F734B81DF}" destId="{E402678A-D4A8-4394-829D-7B79AD7B0A8A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92B321-055D-4A88-930E-FC02D9D22EE9}" type="doc">
      <dgm:prSet loTypeId="urn:microsoft.com/office/officeart/2005/8/layout/hProcess9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B468D5AA-4A2A-40DA-BCC1-826EFC07A308}">
      <dgm:prSet/>
      <dgm:spPr/>
      <dgm:t>
        <a:bodyPr/>
        <a:lstStyle/>
        <a:p>
          <a:r>
            <a:rPr lang="nl-BE"/>
            <a:t>Nieuwe Testament</a:t>
          </a:r>
          <a:endParaRPr lang="nl-BE" dirty="0"/>
        </a:p>
      </dgm:t>
    </dgm:pt>
    <dgm:pt modelId="{5DE146F8-706C-4045-B4C6-5A4E7B0D5DBC}" type="parTrans" cxnId="{33980252-38E0-4843-B4BC-0A0BC1BA5D4B}">
      <dgm:prSet/>
      <dgm:spPr/>
      <dgm:t>
        <a:bodyPr/>
        <a:lstStyle/>
        <a:p>
          <a:endParaRPr lang="nl-BE"/>
        </a:p>
      </dgm:t>
    </dgm:pt>
    <dgm:pt modelId="{7DDB99BE-B29B-4534-8438-39DE7881F07E}" type="sibTrans" cxnId="{33980252-38E0-4843-B4BC-0A0BC1BA5D4B}">
      <dgm:prSet/>
      <dgm:spPr/>
      <dgm:t>
        <a:bodyPr/>
        <a:lstStyle/>
        <a:p>
          <a:endParaRPr lang="nl-BE"/>
        </a:p>
      </dgm:t>
    </dgm:pt>
    <dgm:pt modelId="{372D41CD-524F-43DF-A972-9F3272AA45E1}">
      <dgm:prSet/>
      <dgm:spPr/>
      <dgm:t>
        <a:bodyPr/>
        <a:lstStyle/>
        <a:p>
          <a:r>
            <a:rPr lang="nl-BE" dirty="0"/>
            <a:t>Opzieners</a:t>
          </a:r>
        </a:p>
      </dgm:t>
    </dgm:pt>
    <dgm:pt modelId="{86ABACD9-94F7-41D0-9272-CB975A2312E4}" type="parTrans" cxnId="{D1A1931F-B9C0-4098-AA4C-DE69EEE91A67}">
      <dgm:prSet/>
      <dgm:spPr/>
      <dgm:t>
        <a:bodyPr/>
        <a:lstStyle/>
        <a:p>
          <a:endParaRPr lang="nl-BE"/>
        </a:p>
      </dgm:t>
    </dgm:pt>
    <dgm:pt modelId="{30EDA8DF-17AB-4D70-ADCC-2FA8BA0331E5}" type="sibTrans" cxnId="{D1A1931F-B9C0-4098-AA4C-DE69EEE91A67}">
      <dgm:prSet/>
      <dgm:spPr/>
      <dgm:t>
        <a:bodyPr/>
        <a:lstStyle/>
        <a:p>
          <a:endParaRPr lang="nl-BE"/>
        </a:p>
      </dgm:t>
    </dgm:pt>
    <dgm:pt modelId="{E8EB5ADC-7B37-4388-A241-3DFCDE265048}">
      <dgm:prSet/>
      <dgm:spPr/>
      <dgm:t>
        <a:bodyPr/>
        <a:lstStyle/>
        <a:p>
          <a:r>
            <a:rPr lang="nl-BE" dirty="0"/>
            <a:t>Oudsten</a:t>
          </a:r>
        </a:p>
      </dgm:t>
    </dgm:pt>
    <dgm:pt modelId="{CFB4E2D7-19EF-4F98-8A08-6E8D0471B0F1}" type="parTrans" cxnId="{7AC7D1CC-C01D-4D6E-A793-AF115539CCCD}">
      <dgm:prSet/>
      <dgm:spPr/>
      <dgm:t>
        <a:bodyPr/>
        <a:lstStyle/>
        <a:p>
          <a:endParaRPr lang="nl-BE"/>
        </a:p>
      </dgm:t>
    </dgm:pt>
    <dgm:pt modelId="{EB0B0983-79FF-49DF-A642-D286EEB62C26}" type="sibTrans" cxnId="{7AC7D1CC-C01D-4D6E-A793-AF115539CCCD}">
      <dgm:prSet/>
      <dgm:spPr/>
      <dgm:t>
        <a:bodyPr/>
        <a:lstStyle/>
        <a:p>
          <a:endParaRPr lang="nl-BE"/>
        </a:p>
      </dgm:t>
    </dgm:pt>
    <dgm:pt modelId="{972D42F5-C71D-48A0-ADEA-7E76C09F5657}">
      <dgm:prSet/>
      <dgm:spPr/>
      <dgm:t>
        <a:bodyPr/>
        <a:lstStyle/>
        <a:p>
          <a:r>
            <a:rPr lang="nl-BE" dirty="0"/>
            <a:t>Diaken</a:t>
          </a:r>
        </a:p>
      </dgm:t>
    </dgm:pt>
    <dgm:pt modelId="{8294DD03-2C99-4011-9BCF-9B36CFCACB77}" type="parTrans" cxnId="{72B31129-CA0B-43EC-B9B5-941CEB74D608}">
      <dgm:prSet/>
      <dgm:spPr/>
      <dgm:t>
        <a:bodyPr/>
        <a:lstStyle/>
        <a:p>
          <a:endParaRPr lang="nl-BE"/>
        </a:p>
      </dgm:t>
    </dgm:pt>
    <dgm:pt modelId="{C6038DC5-953D-49C7-ADD8-4508723DB7FC}" type="sibTrans" cxnId="{72B31129-CA0B-43EC-B9B5-941CEB74D608}">
      <dgm:prSet/>
      <dgm:spPr/>
      <dgm:t>
        <a:bodyPr/>
        <a:lstStyle/>
        <a:p>
          <a:endParaRPr lang="nl-BE"/>
        </a:p>
      </dgm:t>
    </dgm:pt>
    <dgm:pt modelId="{206E753F-31EE-44FF-B2FB-0B9980A55637}">
      <dgm:prSet/>
      <dgm:spPr/>
      <dgm:t>
        <a:bodyPr/>
        <a:lstStyle/>
        <a:p>
          <a:r>
            <a:rPr lang="nl-BE" dirty="0"/>
            <a:t>Kerkgeschiedenis</a:t>
          </a:r>
        </a:p>
      </dgm:t>
    </dgm:pt>
    <dgm:pt modelId="{FF02634E-83F3-45AE-91E3-E09973841A34}" type="parTrans" cxnId="{A6E93F37-EE02-451A-9174-02C60FDC638C}">
      <dgm:prSet/>
      <dgm:spPr/>
      <dgm:t>
        <a:bodyPr/>
        <a:lstStyle/>
        <a:p>
          <a:endParaRPr lang="nl-BE"/>
        </a:p>
      </dgm:t>
    </dgm:pt>
    <dgm:pt modelId="{C70C4546-8B3E-4D85-897B-E1E5DE1D3456}" type="sibTrans" cxnId="{A6E93F37-EE02-451A-9174-02C60FDC638C}">
      <dgm:prSet/>
      <dgm:spPr/>
      <dgm:t>
        <a:bodyPr/>
        <a:lstStyle/>
        <a:p>
          <a:endParaRPr lang="nl-BE"/>
        </a:p>
      </dgm:t>
    </dgm:pt>
    <dgm:pt modelId="{D9704B5E-ACD9-4260-9714-94B11F69DD00}">
      <dgm:prSet/>
      <dgm:spPr/>
      <dgm:t>
        <a:bodyPr/>
        <a:lstStyle/>
        <a:p>
          <a:r>
            <a:rPr lang="nl-BE" dirty="0"/>
            <a:t>Voorganger</a:t>
          </a:r>
        </a:p>
      </dgm:t>
    </dgm:pt>
    <dgm:pt modelId="{3DF170A6-0DA4-4E98-BFBC-E1CC8F31C3E4}" type="parTrans" cxnId="{959339A6-7D3E-419B-B877-051B15B57BD3}">
      <dgm:prSet/>
      <dgm:spPr/>
      <dgm:t>
        <a:bodyPr/>
        <a:lstStyle/>
        <a:p>
          <a:endParaRPr lang="nl-BE"/>
        </a:p>
      </dgm:t>
    </dgm:pt>
    <dgm:pt modelId="{B96A36B4-5044-4BB9-A44C-92EBBD09BD5A}" type="sibTrans" cxnId="{959339A6-7D3E-419B-B877-051B15B57BD3}">
      <dgm:prSet/>
      <dgm:spPr/>
      <dgm:t>
        <a:bodyPr/>
        <a:lstStyle/>
        <a:p>
          <a:endParaRPr lang="nl-BE"/>
        </a:p>
      </dgm:t>
    </dgm:pt>
    <dgm:pt modelId="{979DBB08-084D-4915-8CEB-304F6B4A8B90}">
      <dgm:prSet/>
      <dgm:spPr/>
      <dgm:t>
        <a:bodyPr/>
        <a:lstStyle/>
        <a:p>
          <a:r>
            <a:rPr lang="nl-BE" dirty="0"/>
            <a:t>Oudsten</a:t>
          </a:r>
        </a:p>
      </dgm:t>
    </dgm:pt>
    <dgm:pt modelId="{28003CE9-9CA6-4EE4-B279-B4D21BADBCD2}" type="parTrans" cxnId="{6DFB51BF-FAE5-4AA3-A583-1760E5EDD1B5}">
      <dgm:prSet/>
      <dgm:spPr/>
      <dgm:t>
        <a:bodyPr/>
        <a:lstStyle/>
        <a:p>
          <a:endParaRPr lang="nl-BE"/>
        </a:p>
      </dgm:t>
    </dgm:pt>
    <dgm:pt modelId="{53B9F521-15FD-4607-820D-27F5BDAE82F5}" type="sibTrans" cxnId="{6DFB51BF-FAE5-4AA3-A583-1760E5EDD1B5}">
      <dgm:prSet/>
      <dgm:spPr/>
      <dgm:t>
        <a:bodyPr/>
        <a:lstStyle/>
        <a:p>
          <a:endParaRPr lang="nl-BE"/>
        </a:p>
      </dgm:t>
    </dgm:pt>
    <dgm:pt modelId="{DE00FE4A-5FAF-41DA-9BF1-92076A96B880}">
      <dgm:prSet/>
      <dgm:spPr/>
      <dgm:t>
        <a:bodyPr/>
        <a:lstStyle/>
        <a:p>
          <a:r>
            <a:rPr lang="nl-BE" dirty="0"/>
            <a:t>Diaken</a:t>
          </a:r>
        </a:p>
      </dgm:t>
    </dgm:pt>
    <dgm:pt modelId="{CC73BA2E-C13A-4006-8B01-A4E2BD0F751F}" type="parTrans" cxnId="{80620DF6-69D1-4145-A0E1-1718BFDE485E}">
      <dgm:prSet/>
      <dgm:spPr/>
      <dgm:t>
        <a:bodyPr/>
        <a:lstStyle/>
        <a:p>
          <a:endParaRPr lang="nl-BE"/>
        </a:p>
      </dgm:t>
    </dgm:pt>
    <dgm:pt modelId="{AE449BA3-0FA6-4B3C-B681-6685FA5344AC}" type="sibTrans" cxnId="{80620DF6-69D1-4145-A0E1-1718BFDE485E}">
      <dgm:prSet/>
      <dgm:spPr/>
      <dgm:t>
        <a:bodyPr/>
        <a:lstStyle/>
        <a:p>
          <a:endParaRPr lang="nl-BE"/>
        </a:p>
      </dgm:t>
    </dgm:pt>
    <dgm:pt modelId="{B7A416DD-5CF3-4F7C-A483-6F720E2A813C}" type="pres">
      <dgm:prSet presAssocID="{5092B321-055D-4A88-930E-FC02D9D22EE9}" presName="CompostProcess" presStyleCnt="0">
        <dgm:presLayoutVars>
          <dgm:dir/>
          <dgm:resizeHandles val="exact"/>
        </dgm:presLayoutVars>
      </dgm:prSet>
      <dgm:spPr/>
    </dgm:pt>
    <dgm:pt modelId="{70B4E5A2-8184-4C37-96FB-FCECC2ABBB25}" type="pres">
      <dgm:prSet presAssocID="{5092B321-055D-4A88-930E-FC02D9D22EE9}" presName="arrow" presStyleLbl="bgShp" presStyleIdx="0" presStyleCnt="1"/>
      <dgm:spPr/>
    </dgm:pt>
    <dgm:pt modelId="{F1281403-0DA0-4761-83EA-F27C7F9497BA}" type="pres">
      <dgm:prSet presAssocID="{5092B321-055D-4A88-930E-FC02D9D22EE9}" presName="linearProcess" presStyleCnt="0"/>
      <dgm:spPr/>
    </dgm:pt>
    <dgm:pt modelId="{8504BB87-6BD4-42D9-B306-5C95D48CFEE4}" type="pres">
      <dgm:prSet presAssocID="{B468D5AA-4A2A-40DA-BCC1-826EFC07A308}" presName="textNode" presStyleLbl="node1" presStyleIdx="0" presStyleCnt="2">
        <dgm:presLayoutVars>
          <dgm:bulletEnabled val="1"/>
        </dgm:presLayoutVars>
      </dgm:prSet>
      <dgm:spPr/>
    </dgm:pt>
    <dgm:pt modelId="{E60DDDF1-15F4-4210-8F8F-16CCDAC032AA}" type="pres">
      <dgm:prSet presAssocID="{7DDB99BE-B29B-4534-8438-39DE7881F07E}" presName="sibTrans" presStyleCnt="0"/>
      <dgm:spPr/>
    </dgm:pt>
    <dgm:pt modelId="{326F200A-5853-4F17-A303-E189883704B2}" type="pres">
      <dgm:prSet presAssocID="{206E753F-31EE-44FF-B2FB-0B9980A55637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D1A1931F-B9C0-4098-AA4C-DE69EEE91A67}" srcId="{B468D5AA-4A2A-40DA-BCC1-826EFC07A308}" destId="{372D41CD-524F-43DF-A972-9F3272AA45E1}" srcOrd="0" destOrd="0" parTransId="{86ABACD9-94F7-41D0-9272-CB975A2312E4}" sibTransId="{30EDA8DF-17AB-4D70-ADCC-2FA8BA0331E5}"/>
    <dgm:cxn modelId="{72B31129-CA0B-43EC-B9B5-941CEB74D608}" srcId="{B468D5AA-4A2A-40DA-BCC1-826EFC07A308}" destId="{972D42F5-C71D-48A0-ADEA-7E76C09F5657}" srcOrd="2" destOrd="0" parTransId="{8294DD03-2C99-4011-9BCF-9B36CFCACB77}" sibTransId="{C6038DC5-953D-49C7-ADD8-4508723DB7FC}"/>
    <dgm:cxn modelId="{A6E93F37-EE02-451A-9174-02C60FDC638C}" srcId="{5092B321-055D-4A88-930E-FC02D9D22EE9}" destId="{206E753F-31EE-44FF-B2FB-0B9980A55637}" srcOrd="1" destOrd="0" parTransId="{FF02634E-83F3-45AE-91E3-E09973841A34}" sibTransId="{C70C4546-8B3E-4D85-897B-E1E5DE1D3456}"/>
    <dgm:cxn modelId="{968B2D66-04C0-4E58-BBBD-AE74D1FE249C}" type="presOf" srcId="{5092B321-055D-4A88-930E-FC02D9D22EE9}" destId="{B7A416DD-5CF3-4F7C-A483-6F720E2A813C}" srcOrd="0" destOrd="0" presId="urn:microsoft.com/office/officeart/2005/8/layout/hProcess9"/>
    <dgm:cxn modelId="{5B7EE84E-2427-41E4-B641-E3EC47B29EB9}" type="presOf" srcId="{DE00FE4A-5FAF-41DA-9BF1-92076A96B880}" destId="{326F200A-5853-4F17-A303-E189883704B2}" srcOrd="0" destOrd="3" presId="urn:microsoft.com/office/officeart/2005/8/layout/hProcess9"/>
    <dgm:cxn modelId="{33980252-38E0-4843-B4BC-0A0BC1BA5D4B}" srcId="{5092B321-055D-4A88-930E-FC02D9D22EE9}" destId="{B468D5AA-4A2A-40DA-BCC1-826EFC07A308}" srcOrd="0" destOrd="0" parTransId="{5DE146F8-706C-4045-B4C6-5A4E7B0D5DBC}" sibTransId="{7DDB99BE-B29B-4534-8438-39DE7881F07E}"/>
    <dgm:cxn modelId="{2EA62956-89CD-45B3-BAC7-A6F4F4A05960}" type="presOf" srcId="{E8EB5ADC-7B37-4388-A241-3DFCDE265048}" destId="{8504BB87-6BD4-42D9-B306-5C95D48CFEE4}" srcOrd="0" destOrd="2" presId="urn:microsoft.com/office/officeart/2005/8/layout/hProcess9"/>
    <dgm:cxn modelId="{66740E5A-202C-4A35-8391-0F3CC90DF218}" type="presOf" srcId="{372D41CD-524F-43DF-A972-9F3272AA45E1}" destId="{8504BB87-6BD4-42D9-B306-5C95D48CFEE4}" srcOrd="0" destOrd="1" presId="urn:microsoft.com/office/officeart/2005/8/layout/hProcess9"/>
    <dgm:cxn modelId="{D7A68FA1-779F-43AC-9590-B4966C8831EB}" type="presOf" srcId="{D9704B5E-ACD9-4260-9714-94B11F69DD00}" destId="{326F200A-5853-4F17-A303-E189883704B2}" srcOrd="0" destOrd="1" presId="urn:microsoft.com/office/officeart/2005/8/layout/hProcess9"/>
    <dgm:cxn modelId="{EC27CEA2-A22D-4AA6-855C-64DF76E6AE6F}" type="presOf" srcId="{206E753F-31EE-44FF-B2FB-0B9980A55637}" destId="{326F200A-5853-4F17-A303-E189883704B2}" srcOrd="0" destOrd="0" presId="urn:microsoft.com/office/officeart/2005/8/layout/hProcess9"/>
    <dgm:cxn modelId="{959339A6-7D3E-419B-B877-051B15B57BD3}" srcId="{206E753F-31EE-44FF-B2FB-0B9980A55637}" destId="{D9704B5E-ACD9-4260-9714-94B11F69DD00}" srcOrd="0" destOrd="0" parTransId="{3DF170A6-0DA4-4E98-BFBC-E1CC8F31C3E4}" sibTransId="{B96A36B4-5044-4BB9-A44C-92EBBD09BD5A}"/>
    <dgm:cxn modelId="{186D32AB-EA6B-428B-91DA-D725EEC27014}" type="presOf" srcId="{979DBB08-084D-4915-8CEB-304F6B4A8B90}" destId="{326F200A-5853-4F17-A303-E189883704B2}" srcOrd="0" destOrd="2" presId="urn:microsoft.com/office/officeart/2005/8/layout/hProcess9"/>
    <dgm:cxn modelId="{B68BF7B6-696A-45EF-B9EC-12A55317B479}" type="presOf" srcId="{B468D5AA-4A2A-40DA-BCC1-826EFC07A308}" destId="{8504BB87-6BD4-42D9-B306-5C95D48CFEE4}" srcOrd="0" destOrd="0" presId="urn:microsoft.com/office/officeart/2005/8/layout/hProcess9"/>
    <dgm:cxn modelId="{F7AEABB7-3526-4879-8047-5112C3518FE9}" type="presOf" srcId="{972D42F5-C71D-48A0-ADEA-7E76C09F5657}" destId="{8504BB87-6BD4-42D9-B306-5C95D48CFEE4}" srcOrd="0" destOrd="3" presId="urn:microsoft.com/office/officeart/2005/8/layout/hProcess9"/>
    <dgm:cxn modelId="{6DFB51BF-FAE5-4AA3-A583-1760E5EDD1B5}" srcId="{206E753F-31EE-44FF-B2FB-0B9980A55637}" destId="{979DBB08-084D-4915-8CEB-304F6B4A8B90}" srcOrd="1" destOrd="0" parTransId="{28003CE9-9CA6-4EE4-B279-B4D21BADBCD2}" sibTransId="{53B9F521-15FD-4607-820D-27F5BDAE82F5}"/>
    <dgm:cxn modelId="{7AC7D1CC-C01D-4D6E-A793-AF115539CCCD}" srcId="{B468D5AA-4A2A-40DA-BCC1-826EFC07A308}" destId="{E8EB5ADC-7B37-4388-A241-3DFCDE265048}" srcOrd="1" destOrd="0" parTransId="{CFB4E2D7-19EF-4F98-8A08-6E8D0471B0F1}" sibTransId="{EB0B0983-79FF-49DF-A642-D286EEB62C26}"/>
    <dgm:cxn modelId="{80620DF6-69D1-4145-A0E1-1718BFDE485E}" srcId="{206E753F-31EE-44FF-B2FB-0B9980A55637}" destId="{DE00FE4A-5FAF-41DA-9BF1-92076A96B880}" srcOrd="2" destOrd="0" parTransId="{CC73BA2E-C13A-4006-8B01-A4E2BD0F751F}" sibTransId="{AE449BA3-0FA6-4B3C-B681-6685FA5344AC}"/>
    <dgm:cxn modelId="{B6567B27-351B-44C0-BB7C-007280B69472}" type="presParOf" srcId="{B7A416DD-5CF3-4F7C-A483-6F720E2A813C}" destId="{70B4E5A2-8184-4C37-96FB-FCECC2ABBB25}" srcOrd="0" destOrd="0" presId="urn:microsoft.com/office/officeart/2005/8/layout/hProcess9"/>
    <dgm:cxn modelId="{B0747E9A-65CD-4857-B27F-63E4DE046085}" type="presParOf" srcId="{B7A416DD-5CF3-4F7C-A483-6F720E2A813C}" destId="{F1281403-0DA0-4761-83EA-F27C7F9497BA}" srcOrd="1" destOrd="0" presId="urn:microsoft.com/office/officeart/2005/8/layout/hProcess9"/>
    <dgm:cxn modelId="{AEBF513A-40F3-465B-A460-447AE37E2C37}" type="presParOf" srcId="{F1281403-0DA0-4761-83EA-F27C7F9497BA}" destId="{8504BB87-6BD4-42D9-B306-5C95D48CFEE4}" srcOrd="0" destOrd="0" presId="urn:microsoft.com/office/officeart/2005/8/layout/hProcess9"/>
    <dgm:cxn modelId="{17C413B0-5D3D-4942-8BB4-72432308FF3B}" type="presParOf" srcId="{F1281403-0DA0-4761-83EA-F27C7F9497BA}" destId="{E60DDDF1-15F4-4210-8F8F-16CCDAC032AA}" srcOrd="1" destOrd="0" presId="urn:microsoft.com/office/officeart/2005/8/layout/hProcess9"/>
    <dgm:cxn modelId="{0CE32A3C-752C-44F5-8358-660A44775477}" type="presParOf" srcId="{F1281403-0DA0-4761-83EA-F27C7F9497BA}" destId="{326F200A-5853-4F17-A303-E189883704B2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DD1FC6-431C-4BDD-BF60-C02C984503CF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BE"/>
        </a:p>
      </dgm:t>
    </dgm:pt>
    <dgm:pt modelId="{08F59747-1EF2-4664-A4B1-39293D185A16}">
      <dgm:prSet phldrT="[Tekst]"/>
      <dgm:spPr/>
      <dgm:t>
        <a:bodyPr/>
        <a:lstStyle/>
        <a:p>
          <a:r>
            <a:rPr lang="nl-BE" dirty="0"/>
            <a:t>Vrouwen</a:t>
          </a:r>
        </a:p>
      </dgm:t>
    </dgm:pt>
    <dgm:pt modelId="{E05CBD6F-D67B-495B-BE3E-BC42659D4CCF}" type="parTrans" cxnId="{B54614BF-3BD3-4799-94E5-62C80783F037}">
      <dgm:prSet/>
      <dgm:spPr/>
      <dgm:t>
        <a:bodyPr/>
        <a:lstStyle/>
        <a:p>
          <a:endParaRPr lang="nl-BE"/>
        </a:p>
      </dgm:t>
    </dgm:pt>
    <dgm:pt modelId="{6A0226CF-5EB7-4DBD-A046-E282E48CFF48}" type="sibTrans" cxnId="{B54614BF-3BD3-4799-94E5-62C80783F037}">
      <dgm:prSet/>
      <dgm:spPr/>
      <dgm:t>
        <a:bodyPr/>
        <a:lstStyle/>
        <a:p>
          <a:endParaRPr lang="nl-BE"/>
        </a:p>
      </dgm:t>
    </dgm:pt>
    <dgm:pt modelId="{129E13C8-823D-42D3-B27A-EB50DDD81221}">
      <dgm:prSet phldrT="[Tekst]"/>
      <dgm:spPr/>
      <dgm:t>
        <a:bodyPr/>
        <a:lstStyle/>
        <a:p>
          <a:r>
            <a:rPr lang="nl-BE" dirty="0"/>
            <a:t>Kinderen</a:t>
          </a:r>
        </a:p>
      </dgm:t>
    </dgm:pt>
    <dgm:pt modelId="{028FB2E7-A746-4992-A09E-D22BE592315D}" type="parTrans" cxnId="{80E41676-8D79-48EB-B3A7-4D85466C52AC}">
      <dgm:prSet/>
      <dgm:spPr/>
      <dgm:t>
        <a:bodyPr/>
        <a:lstStyle/>
        <a:p>
          <a:endParaRPr lang="nl-BE"/>
        </a:p>
      </dgm:t>
    </dgm:pt>
    <dgm:pt modelId="{FF95FC27-2EEF-44DE-8D17-2E5F91B0E34A}" type="sibTrans" cxnId="{80E41676-8D79-48EB-B3A7-4D85466C52AC}">
      <dgm:prSet/>
      <dgm:spPr/>
      <dgm:t>
        <a:bodyPr/>
        <a:lstStyle/>
        <a:p>
          <a:endParaRPr lang="nl-BE"/>
        </a:p>
      </dgm:t>
    </dgm:pt>
    <dgm:pt modelId="{E9665E8F-900A-40DC-8FD0-AB62E684B5F1}">
      <dgm:prSet phldrT="[Tekst]"/>
      <dgm:spPr/>
      <dgm:t>
        <a:bodyPr/>
        <a:lstStyle/>
        <a:p>
          <a:r>
            <a:rPr lang="nl-BE" dirty="0"/>
            <a:t>Alleenstaanden</a:t>
          </a:r>
        </a:p>
      </dgm:t>
    </dgm:pt>
    <dgm:pt modelId="{05509291-32DA-48AF-AE84-D2B9A4FE0509}" type="parTrans" cxnId="{95E7543A-4E9C-4CA2-BAF1-B43E15BBA75C}">
      <dgm:prSet/>
      <dgm:spPr/>
      <dgm:t>
        <a:bodyPr/>
        <a:lstStyle/>
        <a:p>
          <a:endParaRPr lang="nl-BE"/>
        </a:p>
      </dgm:t>
    </dgm:pt>
    <dgm:pt modelId="{1FE4912D-B45E-4654-94E5-68A9686FE566}" type="sibTrans" cxnId="{95E7543A-4E9C-4CA2-BAF1-B43E15BBA75C}">
      <dgm:prSet/>
      <dgm:spPr/>
      <dgm:t>
        <a:bodyPr/>
        <a:lstStyle/>
        <a:p>
          <a:endParaRPr lang="nl-BE"/>
        </a:p>
      </dgm:t>
    </dgm:pt>
    <dgm:pt modelId="{644C4680-672D-43CB-9FDB-2B4599AB6F09}" type="pres">
      <dgm:prSet presAssocID="{7BDD1FC6-431C-4BDD-BF60-C02C984503CF}" presName="diagram" presStyleCnt="0">
        <dgm:presLayoutVars>
          <dgm:dir/>
          <dgm:resizeHandles val="exact"/>
        </dgm:presLayoutVars>
      </dgm:prSet>
      <dgm:spPr/>
    </dgm:pt>
    <dgm:pt modelId="{0C8FFEDA-330D-40A7-81EA-63756ECFF345}" type="pres">
      <dgm:prSet presAssocID="{08F59747-1EF2-4664-A4B1-39293D185A16}" presName="node" presStyleLbl="node1" presStyleIdx="0" presStyleCnt="3">
        <dgm:presLayoutVars>
          <dgm:bulletEnabled val="1"/>
        </dgm:presLayoutVars>
      </dgm:prSet>
      <dgm:spPr/>
    </dgm:pt>
    <dgm:pt modelId="{265A351B-C63D-4752-8E2D-1CABD9FA2C93}" type="pres">
      <dgm:prSet presAssocID="{6A0226CF-5EB7-4DBD-A046-E282E48CFF48}" presName="sibTrans" presStyleCnt="0"/>
      <dgm:spPr/>
    </dgm:pt>
    <dgm:pt modelId="{6B02DCF1-7F4C-429B-86D7-CE90C7FCD16B}" type="pres">
      <dgm:prSet presAssocID="{129E13C8-823D-42D3-B27A-EB50DDD81221}" presName="node" presStyleLbl="node1" presStyleIdx="1" presStyleCnt="3">
        <dgm:presLayoutVars>
          <dgm:bulletEnabled val="1"/>
        </dgm:presLayoutVars>
      </dgm:prSet>
      <dgm:spPr/>
    </dgm:pt>
    <dgm:pt modelId="{CE61C8F3-3F14-490D-AA50-0FD20F5634D5}" type="pres">
      <dgm:prSet presAssocID="{FF95FC27-2EEF-44DE-8D17-2E5F91B0E34A}" presName="sibTrans" presStyleCnt="0"/>
      <dgm:spPr/>
    </dgm:pt>
    <dgm:pt modelId="{ED83644E-FCEF-4241-AD1C-F274654BF180}" type="pres">
      <dgm:prSet presAssocID="{E9665E8F-900A-40DC-8FD0-AB62E684B5F1}" presName="node" presStyleLbl="node1" presStyleIdx="2" presStyleCnt="3">
        <dgm:presLayoutVars>
          <dgm:bulletEnabled val="1"/>
        </dgm:presLayoutVars>
      </dgm:prSet>
      <dgm:spPr/>
    </dgm:pt>
  </dgm:ptLst>
  <dgm:cxnLst>
    <dgm:cxn modelId="{95E7543A-4E9C-4CA2-BAF1-B43E15BBA75C}" srcId="{7BDD1FC6-431C-4BDD-BF60-C02C984503CF}" destId="{E9665E8F-900A-40DC-8FD0-AB62E684B5F1}" srcOrd="2" destOrd="0" parTransId="{05509291-32DA-48AF-AE84-D2B9A4FE0509}" sibTransId="{1FE4912D-B45E-4654-94E5-68A9686FE566}"/>
    <dgm:cxn modelId="{0EEDA16C-C2D2-4596-922D-809940B8989E}" type="presOf" srcId="{08F59747-1EF2-4664-A4B1-39293D185A16}" destId="{0C8FFEDA-330D-40A7-81EA-63756ECFF345}" srcOrd="0" destOrd="0" presId="urn:microsoft.com/office/officeart/2005/8/layout/default"/>
    <dgm:cxn modelId="{80E41676-8D79-48EB-B3A7-4D85466C52AC}" srcId="{7BDD1FC6-431C-4BDD-BF60-C02C984503CF}" destId="{129E13C8-823D-42D3-B27A-EB50DDD81221}" srcOrd="1" destOrd="0" parTransId="{028FB2E7-A746-4992-A09E-D22BE592315D}" sibTransId="{FF95FC27-2EEF-44DE-8D17-2E5F91B0E34A}"/>
    <dgm:cxn modelId="{339A8599-AD14-4286-9DFD-42F466D31C6D}" type="presOf" srcId="{E9665E8F-900A-40DC-8FD0-AB62E684B5F1}" destId="{ED83644E-FCEF-4241-AD1C-F274654BF180}" srcOrd="0" destOrd="0" presId="urn:microsoft.com/office/officeart/2005/8/layout/default"/>
    <dgm:cxn modelId="{B54614BF-3BD3-4799-94E5-62C80783F037}" srcId="{7BDD1FC6-431C-4BDD-BF60-C02C984503CF}" destId="{08F59747-1EF2-4664-A4B1-39293D185A16}" srcOrd="0" destOrd="0" parTransId="{E05CBD6F-D67B-495B-BE3E-BC42659D4CCF}" sibTransId="{6A0226CF-5EB7-4DBD-A046-E282E48CFF48}"/>
    <dgm:cxn modelId="{3927D9C2-19EF-41D8-A1E3-752EF005A5CD}" type="presOf" srcId="{7BDD1FC6-431C-4BDD-BF60-C02C984503CF}" destId="{644C4680-672D-43CB-9FDB-2B4599AB6F09}" srcOrd="0" destOrd="0" presId="urn:microsoft.com/office/officeart/2005/8/layout/default"/>
    <dgm:cxn modelId="{395961F3-C794-4F0C-A60B-EBCFF4F73451}" type="presOf" srcId="{129E13C8-823D-42D3-B27A-EB50DDD81221}" destId="{6B02DCF1-7F4C-429B-86D7-CE90C7FCD16B}" srcOrd="0" destOrd="0" presId="urn:microsoft.com/office/officeart/2005/8/layout/default"/>
    <dgm:cxn modelId="{E44DEF21-E64B-49BE-8BC0-4ECA56FE3E55}" type="presParOf" srcId="{644C4680-672D-43CB-9FDB-2B4599AB6F09}" destId="{0C8FFEDA-330D-40A7-81EA-63756ECFF345}" srcOrd="0" destOrd="0" presId="urn:microsoft.com/office/officeart/2005/8/layout/default"/>
    <dgm:cxn modelId="{A8E15F5B-5F10-4182-9B13-6D352A2C87C3}" type="presParOf" srcId="{644C4680-672D-43CB-9FDB-2B4599AB6F09}" destId="{265A351B-C63D-4752-8E2D-1CABD9FA2C93}" srcOrd="1" destOrd="0" presId="urn:microsoft.com/office/officeart/2005/8/layout/default"/>
    <dgm:cxn modelId="{1597DB97-CFAD-463B-A184-8212F59F18C8}" type="presParOf" srcId="{644C4680-672D-43CB-9FDB-2B4599AB6F09}" destId="{6B02DCF1-7F4C-429B-86D7-CE90C7FCD16B}" srcOrd="2" destOrd="0" presId="urn:microsoft.com/office/officeart/2005/8/layout/default"/>
    <dgm:cxn modelId="{EEFB5BC9-2B38-493F-B463-F042BD5DBC63}" type="presParOf" srcId="{644C4680-672D-43CB-9FDB-2B4599AB6F09}" destId="{CE61C8F3-3F14-490D-AA50-0FD20F5634D5}" srcOrd="3" destOrd="0" presId="urn:microsoft.com/office/officeart/2005/8/layout/default"/>
    <dgm:cxn modelId="{2E1761E9-C279-446C-BC01-E314EFD757B3}" type="presParOf" srcId="{644C4680-672D-43CB-9FDB-2B4599AB6F09}" destId="{ED83644E-FCEF-4241-AD1C-F274654BF18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418A6-8F2B-4338-9570-48A2725D456B}">
      <dsp:nvSpPr>
        <dsp:cNvPr id="0" name=""/>
        <dsp:cNvSpPr/>
      </dsp:nvSpPr>
      <dsp:spPr>
        <a:xfrm rot="10800000">
          <a:off x="1572906" y="1655"/>
          <a:ext cx="5244655" cy="1007537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296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900" kern="1200" dirty="0"/>
            <a:t>Episcopaals</a:t>
          </a:r>
        </a:p>
      </dsp:txBody>
      <dsp:txXfrm rot="10800000">
        <a:off x="1824790" y="1655"/>
        <a:ext cx="4992771" cy="1007537"/>
      </dsp:txXfrm>
    </dsp:sp>
    <dsp:sp modelId="{32E1CCD7-207F-4769-AB12-92332BC4E1C7}">
      <dsp:nvSpPr>
        <dsp:cNvPr id="0" name=""/>
        <dsp:cNvSpPr/>
      </dsp:nvSpPr>
      <dsp:spPr>
        <a:xfrm>
          <a:off x="1069137" y="1655"/>
          <a:ext cx="1007537" cy="1007537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0007D-7ABB-400D-9BC6-B8740ECD9600}">
      <dsp:nvSpPr>
        <dsp:cNvPr id="0" name=""/>
        <dsp:cNvSpPr/>
      </dsp:nvSpPr>
      <dsp:spPr>
        <a:xfrm rot="10800000">
          <a:off x="1572906" y="1309950"/>
          <a:ext cx="5244655" cy="1007537"/>
        </a:xfrm>
        <a:prstGeom prst="homePlat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296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900" kern="1200" dirty="0"/>
            <a:t>Presbyteriaans</a:t>
          </a:r>
        </a:p>
      </dsp:txBody>
      <dsp:txXfrm rot="10800000">
        <a:off x="1824790" y="1309950"/>
        <a:ext cx="4992771" cy="1007537"/>
      </dsp:txXfrm>
    </dsp:sp>
    <dsp:sp modelId="{A381967D-79DD-49A8-B38B-FAC9422FFC3C}">
      <dsp:nvSpPr>
        <dsp:cNvPr id="0" name=""/>
        <dsp:cNvSpPr/>
      </dsp:nvSpPr>
      <dsp:spPr>
        <a:xfrm>
          <a:off x="1069137" y="1309950"/>
          <a:ext cx="1007537" cy="1007537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837731-CA01-4CFC-B2A9-E8301C11C8E2}">
      <dsp:nvSpPr>
        <dsp:cNvPr id="0" name=""/>
        <dsp:cNvSpPr/>
      </dsp:nvSpPr>
      <dsp:spPr>
        <a:xfrm rot="10800000">
          <a:off x="1572906" y="2618245"/>
          <a:ext cx="5244655" cy="1007537"/>
        </a:xfrm>
        <a:prstGeom prst="homePlat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296" tIns="110490" rIns="206248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900" kern="1200" dirty="0" err="1"/>
            <a:t>Congregationalistisch</a:t>
          </a:r>
          <a:endParaRPr lang="nl-BE" sz="2900" kern="1200" dirty="0"/>
        </a:p>
      </dsp:txBody>
      <dsp:txXfrm rot="10800000">
        <a:off x="1824790" y="2618245"/>
        <a:ext cx="4992771" cy="1007537"/>
      </dsp:txXfrm>
    </dsp:sp>
    <dsp:sp modelId="{91F22E14-6C2F-4962-A8DB-1C008DEDA762}">
      <dsp:nvSpPr>
        <dsp:cNvPr id="0" name=""/>
        <dsp:cNvSpPr/>
      </dsp:nvSpPr>
      <dsp:spPr>
        <a:xfrm>
          <a:off x="1069137" y="2618245"/>
          <a:ext cx="1007537" cy="1007537"/>
        </a:xfrm>
        <a:prstGeom prst="ellipse">
          <a:avLst/>
        </a:prstGeom>
        <a:solidFill>
          <a:schemeClr val="accent5">
            <a:tint val="50000"/>
            <a:hueOff val="-6729641"/>
            <a:satOff val="-22947"/>
            <a:lumOff val="-3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774EB-C5D4-4774-B7AD-233A54AAE94E}">
      <dsp:nvSpPr>
        <dsp:cNvPr id="0" name=""/>
        <dsp:cNvSpPr/>
      </dsp:nvSpPr>
      <dsp:spPr>
        <a:xfrm>
          <a:off x="1324203" y="0"/>
          <a:ext cx="4853211" cy="4853211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28CA6-4850-4D46-BA90-2E8BD6E346A2}">
      <dsp:nvSpPr>
        <dsp:cNvPr id="0" name=""/>
        <dsp:cNvSpPr/>
      </dsp:nvSpPr>
      <dsp:spPr>
        <a:xfrm>
          <a:off x="3750809" y="487927"/>
          <a:ext cx="3154587" cy="11488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300" kern="1200"/>
            <a:t>Drie wijdingen (bisschop)</a:t>
          </a:r>
          <a:endParaRPr lang="nl-BE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 dirty="0"/>
            <a:t>Paus (levenslang)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Kardinalen (niet altijd bisschop)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Patriarch, Metropoliet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Aartsbisschop, Bisschop</a:t>
          </a:r>
        </a:p>
      </dsp:txBody>
      <dsp:txXfrm>
        <a:off x="3806891" y="544009"/>
        <a:ext cx="3042423" cy="1036682"/>
      </dsp:txXfrm>
    </dsp:sp>
    <dsp:sp modelId="{5656E643-BB2E-4DC6-97E9-1FBC8F06DB95}">
      <dsp:nvSpPr>
        <dsp:cNvPr id="0" name=""/>
        <dsp:cNvSpPr/>
      </dsp:nvSpPr>
      <dsp:spPr>
        <a:xfrm>
          <a:off x="3750809" y="1780379"/>
          <a:ext cx="3154587" cy="11488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300" kern="1200"/>
            <a:t>Twee wijdingen (priester)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Deken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Pastoor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Kapelaan</a:t>
          </a:r>
        </a:p>
      </dsp:txBody>
      <dsp:txXfrm>
        <a:off x="3806891" y="1836461"/>
        <a:ext cx="3042423" cy="1036682"/>
      </dsp:txXfrm>
    </dsp:sp>
    <dsp:sp modelId="{F0DA2B6A-38A0-4A41-8813-E52DB95180A0}">
      <dsp:nvSpPr>
        <dsp:cNvPr id="0" name=""/>
        <dsp:cNvSpPr/>
      </dsp:nvSpPr>
      <dsp:spPr>
        <a:xfrm>
          <a:off x="3750809" y="3072831"/>
          <a:ext cx="3154587" cy="114884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300" kern="1200"/>
            <a:t>Eén wijding (diaken)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000" kern="1200"/>
            <a:t>Diaken</a:t>
          </a:r>
        </a:p>
      </dsp:txBody>
      <dsp:txXfrm>
        <a:off x="3806891" y="3128913"/>
        <a:ext cx="3042423" cy="10366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774EB-C5D4-4774-B7AD-233A54AAE94E}">
      <dsp:nvSpPr>
        <dsp:cNvPr id="0" name=""/>
        <dsp:cNvSpPr/>
      </dsp:nvSpPr>
      <dsp:spPr>
        <a:xfrm>
          <a:off x="1324203" y="0"/>
          <a:ext cx="4853211" cy="4853211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91FB8-9FA7-4D59-A492-65376A6C394F}">
      <dsp:nvSpPr>
        <dsp:cNvPr id="0" name=""/>
        <dsp:cNvSpPr/>
      </dsp:nvSpPr>
      <dsp:spPr>
        <a:xfrm>
          <a:off x="3750809" y="485795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 dirty="0"/>
        </a:p>
      </dsp:txBody>
      <dsp:txXfrm>
        <a:off x="3792917" y="527903"/>
        <a:ext cx="3070371" cy="778366"/>
      </dsp:txXfrm>
    </dsp:sp>
    <dsp:sp modelId="{9B24B13F-7813-428F-9C69-B7E968AE0325}">
      <dsp:nvSpPr>
        <dsp:cNvPr id="0" name=""/>
        <dsp:cNvSpPr/>
      </dsp:nvSpPr>
      <dsp:spPr>
        <a:xfrm>
          <a:off x="3750809" y="1456200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 dirty="0"/>
        </a:p>
      </dsp:txBody>
      <dsp:txXfrm>
        <a:off x="3792917" y="1498308"/>
        <a:ext cx="3070371" cy="778366"/>
      </dsp:txXfrm>
    </dsp:sp>
    <dsp:sp modelId="{54CED8D9-CDE0-4F2C-9644-C3EEF3A96032}">
      <dsp:nvSpPr>
        <dsp:cNvPr id="0" name=""/>
        <dsp:cNvSpPr/>
      </dsp:nvSpPr>
      <dsp:spPr>
        <a:xfrm>
          <a:off x="3750809" y="2426605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Synode</a:t>
          </a:r>
        </a:p>
      </dsp:txBody>
      <dsp:txXfrm>
        <a:off x="3792917" y="2468713"/>
        <a:ext cx="3070371" cy="778366"/>
      </dsp:txXfrm>
    </dsp:sp>
    <dsp:sp modelId="{61C3BF54-6BA0-498D-855A-75511B14DE4A}">
      <dsp:nvSpPr>
        <dsp:cNvPr id="0" name=""/>
        <dsp:cNvSpPr/>
      </dsp:nvSpPr>
      <dsp:spPr>
        <a:xfrm>
          <a:off x="3750809" y="3397010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Bedienaar</a:t>
          </a:r>
          <a:br>
            <a:rPr lang="nl-BE" sz="2100" kern="1200" dirty="0"/>
          </a:br>
          <a:r>
            <a:rPr lang="nl-BE" sz="2100" kern="1200" dirty="0"/>
            <a:t>Oudsten</a:t>
          </a:r>
        </a:p>
      </dsp:txBody>
      <dsp:txXfrm>
        <a:off x="3792917" y="3439118"/>
        <a:ext cx="3070371" cy="778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C774EB-C5D4-4774-B7AD-233A54AAE94E}">
      <dsp:nvSpPr>
        <dsp:cNvPr id="0" name=""/>
        <dsp:cNvSpPr/>
      </dsp:nvSpPr>
      <dsp:spPr>
        <a:xfrm>
          <a:off x="1324203" y="0"/>
          <a:ext cx="4853211" cy="4853211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91FB8-9FA7-4D59-A492-65376A6C394F}">
      <dsp:nvSpPr>
        <dsp:cNvPr id="0" name=""/>
        <dsp:cNvSpPr/>
      </dsp:nvSpPr>
      <dsp:spPr>
        <a:xfrm>
          <a:off x="3750809" y="485795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 dirty="0"/>
        </a:p>
      </dsp:txBody>
      <dsp:txXfrm>
        <a:off x="3792917" y="527903"/>
        <a:ext cx="3070371" cy="778366"/>
      </dsp:txXfrm>
    </dsp:sp>
    <dsp:sp modelId="{9B24B13F-7813-428F-9C69-B7E968AE0325}">
      <dsp:nvSpPr>
        <dsp:cNvPr id="0" name=""/>
        <dsp:cNvSpPr/>
      </dsp:nvSpPr>
      <dsp:spPr>
        <a:xfrm>
          <a:off x="3750809" y="1456200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 dirty="0"/>
        </a:p>
      </dsp:txBody>
      <dsp:txXfrm>
        <a:off x="3792917" y="1498308"/>
        <a:ext cx="3070371" cy="778366"/>
      </dsp:txXfrm>
    </dsp:sp>
    <dsp:sp modelId="{A078316A-E5C1-4345-8A37-EAAC0C9B6118}">
      <dsp:nvSpPr>
        <dsp:cNvPr id="0" name=""/>
        <dsp:cNvSpPr/>
      </dsp:nvSpPr>
      <dsp:spPr>
        <a:xfrm>
          <a:off x="3750809" y="2426605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BE" sz="2100" kern="1200" dirty="0"/>
        </a:p>
      </dsp:txBody>
      <dsp:txXfrm>
        <a:off x="3792917" y="2468713"/>
        <a:ext cx="3070371" cy="778366"/>
      </dsp:txXfrm>
    </dsp:sp>
    <dsp:sp modelId="{3C5F98BD-8D91-4331-8F70-827434520082}">
      <dsp:nvSpPr>
        <dsp:cNvPr id="0" name=""/>
        <dsp:cNvSpPr/>
      </dsp:nvSpPr>
      <dsp:spPr>
        <a:xfrm>
          <a:off x="3750809" y="3397010"/>
          <a:ext cx="3154587" cy="86258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100" kern="1200" dirty="0"/>
            <a:t>Gemeente+</a:t>
          </a:r>
          <a:br>
            <a:rPr lang="nl-BE" sz="2100" kern="1200" dirty="0"/>
          </a:br>
          <a:r>
            <a:rPr lang="nl-BE" sz="2100" kern="1200" dirty="0"/>
            <a:t>Oudsten</a:t>
          </a:r>
        </a:p>
      </dsp:txBody>
      <dsp:txXfrm>
        <a:off x="3792917" y="3439118"/>
        <a:ext cx="3070371" cy="7783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B4E5A2-8184-4C37-96FB-FCECC2ABBB25}">
      <dsp:nvSpPr>
        <dsp:cNvPr id="0" name=""/>
        <dsp:cNvSpPr/>
      </dsp:nvSpPr>
      <dsp:spPr>
        <a:xfrm>
          <a:off x="591502" y="0"/>
          <a:ext cx="6703695" cy="3627438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4BB87-6BD4-42D9-B306-5C95D48CFEE4}">
      <dsp:nvSpPr>
        <dsp:cNvPr id="0" name=""/>
        <dsp:cNvSpPr/>
      </dsp:nvSpPr>
      <dsp:spPr>
        <a:xfrm>
          <a:off x="1469706" y="1088231"/>
          <a:ext cx="2366010" cy="145097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/>
            <a:t>Nieuwe Testament</a:t>
          </a:r>
          <a:endParaRPr lang="nl-BE" sz="20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Opzieners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Oudsten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Diaken</a:t>
          </a:r>
        </a:p>
      </dsp:txBody>
      <dsp:txXfrm>
        <a:off x="1540537" y="1159062"/>
        <a:ext cx="2224348" cy="1309313"/>
      </dsp:txXfrm>
    </dsp:sp>
    <dsp:sp modelId="{326F200A-5853-4F17-A303-E189883704B2}">
      <dsp:nvSpPr>
        <dsp:cNvPr id="0" name=""/>
        <dsp:cNvSpPr/>
      </dsp:nvSpPr>
      <dsp:spPr>
        <a:xfrm>
          <a:off x="4050983" y="1088231"/>
          <a:ext cx="2366010" cy="145097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000" kern="1200" dirty="0"/>
            <a:t>Kerkgeschiedenis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Voorganger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Oudsten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BE" sz="1600" kern="1200" dirty="0"/>
            <a:t>Diaken</a:t>
          </a:r>
        </a:p>
      </dsp:txBody>
      <dsp:txXfrm>
        <a:off x="4121814" y="1159062"/>
        <a:ext cx="2224348" cy="13093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FFEDA-330D-40A7-81EA-63756ECFF345}">
      <dsp:nvSpPr>
        <dsp:cNvPr id="0" name=""/>
        <dsp:cNvSpPr/>
      </dsp:nvSpPr>
      <dsp:spPr>
        <a:xfrm>
          <a:off x="1015874" y="1472"/>
          <a:ext cx="2788071" cy="16728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Vrouwen</a:t>
          </a:r>
        </a:p>
      </dsp:txBody>
      <dsp:txXfrm>
        <a:off x="1015874" y="1472"/>
        <a:ext cx="2788071" cy="1672843"/>
      </dsp:txXfrm>
    </dsp:sp>
    <dsp:sp modelId="{6B02DCF1-7F4C-429B-86D7-CE90C7FCD16B}">
      <dsp:nvSpPr>
        <dsp:cNvPr id="0" name=""/>
        <dsp:cNvSpPr/>
      </dsp:nvSpPr>
      <dsp:spPr>
        <a:xfrm>
          <a:off x="4082753" y="1472"/>
          <a:ext cx="2788071" cy="1672843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Kinderen</a:t>
          </a:r>
        </a:p>
      </dsp:txBody>
      <dsp:txXfrm>
        <a:off x="4082753" y="1472"/>
        <a:ext cx="2788071" cy="1672843"/>
      </dsp:txXfrm>
    </dsp:sp>
    <dsp:sp modelId="{ED83644E-FCEF-4241-AD1C-F274654BF180}">
      <dsp:nvSpPr>
        <dsp:cNvPr id="0" name=""/>
        <dsp:cNvSpPr/>
      </dsp:nvSpPr>
      <dsp:spPr>
        <a:xfrm>
          <a:off x="2549314" y="1953122"/>
          <a:ext cx="2788071" cy="1672843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100" kern="1200" dirty="0"/>
            <a:t>Alleenstaanden</a:t>
          </a:r>
        </a:p>
      </dsp:txBody>
      <dsp:txXfrm>
        <a:off x="2549314" y="1953122"/>
        <a:ext cx="2788071" cy="1672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7849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2668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3822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4806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9179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8027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8607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3884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900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6594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4611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170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Organisatie van de gemeente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buitenshuis, gebouw, gras, hemel&#10;&#10;Door AI gegenereerde inhoud is mogelijk onjuist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1" r="16613" b="-3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Drie kerkelijke structuren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584437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al 7"/>
          <p:cNvSpPr/>
          <p:nvPr/>
        </p:nvSpPr>
        <p:spPr>
          <a:xfrm>
            <a:off x="1815382" y="-118273"/>
            <a:ext cx="540000" cy="540000"/>
          </a:xfrm>
          <a:prstGeom prst="ellipse">
            <a:avLst/>
          </a:prstGeom>
          <a:solidFill>
            <a:schemeClr val="accent4"/>
          </a:solidFill>
          <a:scene3d>
            <a:camera prst="isometricOffAxis1Top"/>
            <a:lightRig rig="threePt" dir="t"/>
          </a:scene3d>
          <a:sp3d>
            <a:bevelT w="1143000" h="2540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Ovaal 8"/>
          <p:cNvSpPr/>
          <p:nvPr/>
        </p:nvSpPr>
        <p:spPr>
          <a:xfrm>
            <a:off x="1823197" y="4869040"/>
            <a:ext cx="540000" cy="540000"/>
          </a:xfrm>
          <a:prstGeom prst="ellipse">
            <a:avLst/>
          </a:prstGeom>
          <a:solidFill>
            <a:schemeClr val="accent6"/>
          </a:solidFill>
          <a:scene3d>
            <a:camera prst="isometricOffAxis1To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0" name="Ovaal 9"/>
          <p:cNvSpPr/>
          <p:nvPr/>
        </p:nvSpPr>
        <p:spPr>
          <a:xfrm>
            <a:off x="1799752" y="3289548"/>
            <a:ext cx="540000" cy="540000"/>
          </a:xfrm>
          <a:prstGeom prst="ellipse">
            <a:avLst/>
          </a:prstGeom>
          <a:solidFill>
            <a:schemeClr val="accent2"/>
          </a:solidFill>
          <a:scene3d>
            <a:camera prst="isometricOffAxis1Top"/>
            <a:lightRig rig="threePt" dir="t"/>
          </a:scene3d>
          <a:sp3d>
            <a:bevelT w="127000" h="3429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4986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788515"/>
              </p:ext>
            </p:extLst>
          </p:nvPr>
        </p:nvGraphicFramePr>
        <p:xfrm>
          <a:off x="457200" y="625252"/>
          <a:ext cx="8229600" cy="485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el 1"/>
          <p:cNvSpPr txBox="1">
            <a:spLocks/>
          </p:cNvSpPr>
          <p:nvPr/>
        </p:nvSpPr>
        <p:spPr>
          <a:xfrm>
            <a:off x="323528" y="625252"/>
            <a:ext cx="2952328" cy="79208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/>
              <a:t>Episcopaals</a:t>
            </a:r>
          </a:p>
        </p:txBody>
      </p:sp>
      <p:sp>
        <p:nvSpPr>
          <p:cNvPr id="11" name="Ovaal 10"/>
          <p:cNvSpPr/>
          <p:nvPr/>
        </p:nvSpPr>
        <p:spPr>
          <a:xfrm>
            <a:off x="611560" y="337220"/>
            <a:ext cx="1296144" cy="1296144"/>
          </a:xfrm>
          <a:prstGeom prst="ellipse">
            <a:avLst/>
          </a:prstGeom>
          <a:solidFill>
            <a:schemeClr val="accent4"/>
          </a:solidFill>
          <a:scene3d>
            <a:camera prst="isometricOffAxis1Top"/>
            <a:lightRig rig="threePt" dir="t"/>
          </a:scene3d>
          <a:sp3d>
            <a:bevelT w="1143000" h="2540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58133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845249"/>
              </p:ext>
            </p:extLst>
          </p:nvPr>
        </p:nvGraphicFramePr>
        <p:xfrm>
          <a:off x="457200" y="625252"/>
          <a:ext cx="8229600" cy="485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al 4"/>
          <p:cNvSpPr/>
          <p:nvPr/>
        </p:nvSpPr>
        <p:spPr>
          <a:xfrm>
            <a:off x="611560" y="2137420"/>
            <a:ext cx="1296144" cy="1296144"/>
          </a:xfrm>
          <a:prstGeom prst="ellipse">
            <a:avLst/>
          </a:prstGeom>
          <a:solidFill>
            <a:schemeClr val="accent2"/>
          </a:solidFill>
          <a:scene3d>
            <a:camera prst="isometricOffAxis1Top"/>
            <a:lightRig rig="threePt" dir="t"/>
          </a:scene3d>
          <a:sp3d>
            <a:bevelT w="127000" h="6350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Rechthoek 1"/>
          <p:cNvSpPr/>
          <p:nvPr/>
        </p:nvSpPr>
        <p:spPr>
          <a:xfrm>
            <a:off x="2411760" y="625252"/>
            <a:ext cx="5234880" cy="2376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23528" y="625252"/>
            <a:ext cx="3528392" cy="79208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/>
              <a:t>Presbyteriaans</a:t>
            </a:r>
          </a:p>
        </p:txBody>
      </p:sp>
    </p:spTree>
    <p:extLst>
      <p:ext uri="{BB962C8B-B14F-4D97-AF65-F5344CB8AC3E}">
        <p14:creationId xmlns:p14="http://schemas.microsoft.com/office/powerpoint/2010/main" val="3361174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2207238"/>
              </p:ext>
            </p:extLst>
          </p:nvPr>
        </p:nvGraphicFramePr>
        <p:xfrm>
          <a:off x="457200" y="625252"/>
          <a:ext cx="8229600" cy="4853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al 4"/>
          <p:cNvSpPr/>
          <p:nvPr/>
        </p:nvSpPr>
        <p:spPr>
          <a:xfrm>
            <a:off x="611560" y="2137420"/>
            <a:ext cx="1296144" cy="1296144"/>
          </a:xfrm>
          <a:prstGeom prst="ellipse">
            <a:avLst/>
          </a:prstGeom>
          <a:solidFill>
            <a:schemeClr val="accent6"/>
          </a:solidFill>
          <a:scene3d>
            <a:camera prst="isometricOffAxis1Top"/>
            <a:lightRig rig="threePt" dir="t"/>
          </a:scene3d>
          <a:sp3d>
            <a:bevelT w="0" h="127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Rechthoek 1"/>
          <p:cNvSpPr/>
          <p:nvPr/>
        </p:nvSpPr>
        <p:spPr>
          <a:xfrm>
            <a:off x="2411760" y="625252"/>
            <a:ext cx="5234880" cy="3312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323528" y="625252"/>
            <a:ext cx="4392488" cy="792088"/>
          </a:xfrm>
          <a:prstGeom prst="rect">
            <a:avLst/>
          </a:prstGeom>
        </p:spPr>
        <p:txBody>
          <a:bodyPr vert="horz" anchor="ctr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 err="1"/>
              <a:t>Congregationalistisch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91281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Functies / ambten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4850378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756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De kerk en de wet van de vrijheid</a:t>
            </a:r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98177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4442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592</TotalTime>
  <Words>85</Words>
  <Application>Microsoft Office PowerPoint</Application>
  <PresentationFormat>Diavoorstelling (16:10)</PresentationFormat>
  <Paragraphs>36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2013 - 2022 Thema</vt:lpstr>
      <vt:lpstr>Organisatie van de gemeente</vt:lpstr>
      <vt:lpstr>Drie kerkelijke structuren</vt:lpstr>
      <vt:lpstr>PowerPoint-presentatie</vt:lpstr>
      <vt:lpstr>PowerPoint-presentatie</vt:lpstr>
      <vt:lpstr>PowerPoint-presentatie</vt:lpstr>
      <vt:lpstr>Functies / ambten</vt:lpstr>
      <vt:lpstr>De kerk en de wet van de vrijheid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82</cp:revision>
  <dcterms:created xsi:type="dcterms:W3CDTF">2019-09-04T13:46:42Z</dcterms:created>
  <dcterms:modified xsi:type="dcterms:W3CDTF">2025-10-13T14:22:14Z</dcterms:modified>
</cp:coreProperties>
</file>